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7"/>
  </p:notesMasterIdLst>
  <p:sldIdLst>
    <p:sldId id="268" r:id="rId2"/>
    <p:sldId id="287" r:id="rId3"/>
    <p:sldId id="285" r:id="rId4"/>
    <p:sldId id="286" r:id="rId5"/>
    <p:sldId id="288" r:id="rId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A1"/>
    <a:srgbClr val="004578"/>
    <a:srgbClr val="CC0033"/>
    <a:srgbClr val="017277"/>
    <a:srgbClr val="007452"/>
    <a:srgbClr val="658D1B"/>
    <a:srgbClr val="EE7422"/>
    <a:srgbClr val="843380"/>
    <a:srgbClr val="6C1035"/>
    <a:srgbClr val="01B4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25"/>
    <p:restoredTop sz="94658"/>
  </p:normalViewPr>
  <p:slideViewPr>
    <p:cSldViewPr snapToGrid="0" snapToObjects="1">
      <p:cViewPr varScale="1">
        <p:scale>
          <a:sx n="151" d="100"/>
          <a:sy n="151" d="100"/>
        </p:scale>
        <p:origin x="36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328D45-CD78-E946-97C3-593DC6155472}" type="datetimeFigureOut">
              <a:rPr lang="en-US" smtClean="0"/>
              <a:t>3/4/19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F362D4-5DD5-1441-A093-8EF5773AF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180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gif"/><Relationship Id="rId7" Type="http://schemas.openxmlformats.org/officeDocument/2006/relationships/image" Target="../media/image7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gif"/><Relationship Id="rId7" Type="http://schemas.openxmlformats.org/officeDocument/2006/relationships/image" Target="../media/image8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09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3813B1C-9FE6-234D-B9C1-8B6725EF55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658FF46-291F-0A4C-B490-FB4F0CA2A4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" y="0"/>
            <a:ext cx="9143986" cy="51167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6FE2A51-52F7-F047-A48B-CBAF976A38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7" y="4638352"/>
            <a:ext cx="9143986" cy="511678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66A1"/>
              </a:buClr>
              <a:buSzTx/>
              <a:buFont typeface="LucidaGrande" charset="0"/>
              <a:buNone/>
              <a:tabLst/>
              <a:defRPr/>
            </a:pPr>
            <a:r>
              <a:rPr lang="en-US" dirty="0">
                <a:effectLst/>
              </a:rPr>
              <a:t>Subtitle here — Delete this slide and use the next slide shown if you would like to edit the cover slide imagery.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500" y="4298205"/>
            <a:ext cx="912799" cy="50946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1A930F-CE06-EE47-B662-D7A4796FB69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660391"/>
            <a:ext cx="1828800" cy="1828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F76F3A-8F6F-AF4C-8D88-75525E0C67B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828800" y="660391"/>
            <a:ext cx="1828800" cy="18288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496A28-F088-2541-9890-8B5D67E637F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57600" y="660391"/>
            <a:ext cx="1828800" cy="182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1249886-EF55-F24D-A719-1A58043B666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5486400" y="660391"/>
            <a:ext cx="1828800" cy="1828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7A3CD80-2BA0-F84B-8636-A18249E3695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315200" y="660391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102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855320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13750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0" y="1385779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5" hasCustomPrompt="1"/>
          </p:nvPr>
        </p:nvSpPr>
        <p:spPr>
          <a:xfrm>
            <a:off x="628650" y="2855320"/>
            <a:ext cx="3886200" cy="1358461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596008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1" y="1369219"/>
            <a:ext cx="3019523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4" hasCustomPrompt="1"/>
          </p:nvPr>
        </p:nvSpPr>
        <p:spPr>
          <a:xfrm>
            <a:off x="3789576" y="1369219"/>
            <a:ext cx="4725775" cy="2844404"/>
          </a:xfrm>
        </p:spPr>
        <p:txBody>
          <a:bodyPr>
            <a:normAutofit/>
          </a:bodyPr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407724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591613"/>
            <a:ext cx="3886200" cy="622010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628650" y="1369219"/>
            <a:ext cx="3886200" cy="2222393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389558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1047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2128100"/>
            <a:ext cx="7886700" cy="16049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369219"/>
            <a:ext cx="7886700" cy="758882"/>
          </a:xfrm>
        </p:spPr>
        <p:txBody>
          <a:bodyPr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3733015"/>
            <a:ext cx="7886700" cy="497168"/>
          </a:xfrm>
        </p:spPr>
        <p:txBody>
          <a:bodyPr>
            <a:normAutofit/>
          </a:bodyPr>
          <a:lstStyle>
            <a:lvl1pPr marL="0" indent="0">
              <a:buNone/>
              <a:defRPr sz="1500" b="1" i="1">
                <a:solidFill>
                  <a:srgbClr val="0066A1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27891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, Bullets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3004794"/>
            <a:ext cx="3886200" cy="1208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1369219"/>
            <a:ext cx="7886700" cy="1556426"/>
          </a:xfrm>
        </p:spPr>
        <p:txBody>
          <a:bodyPr numCol="2" spcCol="274320">
            <a:norm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 et </a:t>
            </a:r>
            <a:r>
              <a:rPr lang="en-US" dirty="0" err="1"/>
              <a:t>dolore</a:t>
            </a:r>
            <a:r>
              <a:rPr lang="en-US" dirty="0"/>
              <a:t> magna </a:t>
            </a:r>
            <a:r>
              <a:rPr lang="en-US" dirty="0" err="1"/>
              <a:t>aliqua</a:t>
            </a:r>
            <a:r>
              <a:rPr lang="en-US" dirty="0"/>
              <a:t>.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ad minim </a:t>
            </a:r>
            <a:r>
              <a:rPr lang="en-US" dirty="0" err="1"/>
              <a:t>veniam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nostrud</a:t>
            </a:r>
            <a:r>
              <a:rPr lang="en-US" dirty="0"/>
              <a:t> exercitation </a:t>
            </a:r>
            <a:r>
              <a:rPr lang="en-US" dirty="0" err="1"/>
              <a:t>ullamco</a:t>
            </a:r>
            <a:r>
              <a:rPr lang="en-US" dirty="0"/>
              <a:t> nisi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aliquip</a:t>
            </a:r>
            <a:r>
              <a:rPr lang="en-US" dirty="0"/>
              <a:t> ex </a:t>
            </a:r>
            <a:r>
              <a:rPr lang="en-US" dirty="0" err="1"/>
              <a:t>ea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 </a:t>
            </a:r>
            <a:r>
              <a:rPr lang="en-US" dirty="0" err="1"/>
              <a:t>Duis</a:t>
            </a:r>
            <a:r>
              <a:rPr lang="en-US" dirty="0"/>
              <a:t> </a:t>
            </a:r>
            <a:r>
              <a:rPr lang="en-US" dirty="0" err="1"/>
              <a:t>aute</a:t>
            </a:r>
            <a:r>
              <a:rPr lang="en-US" dirty="0"/>
              <a:t> </a:t>
            </a:r>
            <a:r>
              <a:rPr lang="en-US" dirty="0" err="1"/>
              <a:t>irure</a:t>
            </a:r>
            <a:r>
              <a:rPr lang="en-US" dirty="0"/>
              <a:t> dolor in </a:t>
            </a:r>
            <a:r>
              <a:rPr lang="en-US" dirty="0" err="1"/>
              <a:t>reprehenderit</a:t>
            </a:r>
            <a:r>
              <a:rPr lang="en-US" dirty="0"/>
              <a:t> in </a:t>
            </a:r>
            <a:r>
              <a:rPr lang="en-US" dirty="0" err="1"/>
              <a:t>voluptate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</a:t>
            </a:r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cillum</a:t>
            </a:r>
            <a:r>
              <a:rPr lang="en-US" dirty="0"/>
              <a:t> </a:t>
            </a:r>
            <a:r>
              <a:rPr lang="en-US" dirty="0" err="1"/>
              <a:t>dolore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fugiat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pariatur</a:t>
            </a:r>
            <a:r>
              <a:rPr lang="en-US" dirty="0"/>
              <a:t>. </a:t>
            </a: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r>
              <a:rPr lang="en-US" dirty="0"/>
              <a:t> non </a:t>
            </a:r>
            <a:r>
              <a:rPr lang="en-US" dirty="0" err="1"/>
              <a:t>proident</a:t>
            </a:r>
            <a:r>
              <a:rPr lang="en-US" dirty="0"/>
              <a:t>, </a:t>
            </a:r>
            <a:r>
              <a:rPr lang="en-US" dirty="0" err="1"/>
              <a:t>sunt</a:t>
            </a:r>
            <a:r>
              <a:rPr lang="en-US" dirty="0"/>
              <a:t> in culpa qui.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4629150" y="3004793"/>
            <a:ext cx="3886200" cy="1208829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662224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8"/>
            <a:ext cx="4970872" cy="21658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628650" y="3535051"/>
            <a:ext cx="4970872" cy="678571"/>
          </a:xfrm>
        </p:spPr>
        <p:txBody>
          <a:bodyPr>
            <a:normAutofit/>
          </a:bodyPr>
          <a:lstStyle>
            <a:lvl1pPr marL="0" indent="0">
              <a:buNone/>
              <a:defRPr sz="1500" b="1">
                <a:solidFill>
                  <a:srgbClr val="0066A1"/>
                </a:solidFill>
              </a:defRPr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labore</a:t>
            </a:r>
            <a:r>
              <a:rPr lang="en-US" dirty="0"/>
              <a:t>.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5712643" y="1369219"/>
            <a:ext cx="2802707" cy="2844404"/>
          </a:xfrm>
        </p:spPr>
        <p:txBody>
          <a:bodyPr>
            <a:normAutofit/>
          </a:bodyPr>
          <a:lstStyle>
            <a:lvl1pPr marL="0" indent="0">
              <a:buNone/>
              <a:defRPr sz="900" i="1" baseline="0"/>
            </a:lvl1pPr>
          </a:lstStyle>
          <a:p>
            <a:r>
              <a:rPr lang="en-US" dirty="0"/>
              <a:t>Insert Photo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810110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Slide 109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431853-B15C-CB48-A29A-4B456C0584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5FCCEA-BBD2-6C4D-964F-68EEAF2AB6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" y="0"/>
            <a:ext cx="9143986" cy="5116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ADA39B-A9C0-5C42-AB74-CAD1281BF9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7" y="4638352"/>
            <a:ext cx="9143986" cy="511678"/>
          </a:xfrm>
          <a:prstGeom prst="rect">
            <a:avLst/>
          </a:prstGeom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BA2620-05E1-B341-AB9A-0BDD1E06D3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554213"/>
            <a:ext cx="904875" cy="264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7ABC34-2E75-C24E-BB84-4A7EF6ACE7E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380393" y="178044"/>
            <a:ext cx="6383214" cy="478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33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Editable Imagery 109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3813B1C-9FE6-234D-B9C1-8B6725EF55F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658FF46-291F-0A4C-B490-FB4F0CA2A4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" y="0"/>
            <a:ext cx="9143986" cy="51167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6FE2A51-52F7-F047-A48B-CBAF976A38B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7" y="4638352"/>
            <a:ext cx="9143986" cy="511678"/>
          </a:xfrm>
          <a:prstGeom prst="rect">
            <a:avLst/>
          </a:prstGeom>
        </p:spPr>
      </p:pic>
      <p:sp>
        <p:nvSpPr>
          <p:cNvPr id="10" name="Slide Number Placeholder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5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138060"/>
            <a:ext cx="7772400" cy="522983"/>
          </a:xfrm>
        </p:spPr>
        <p:txBody>
          <a:bodyPr anchor="b">
            <a:normAutofit/>
          </a:bodyPr>
          <a:lstStyle>
            <a:lvl1pPr algn="l">
              <a:defRPr sz="3300" i="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Title Here</a:t>
            </a:r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3730100"/>
            <a:ext cx="7772400" cy="956810"/>
          </a:xfrm>
        </p:spPr>
        <p:txBody>
          <a:bodyPr>
            <a:normAutofit/>
          </a:bodyPr>
          <a:lstStyle>
            <a:lvl1pPr marL="0" indent="0" algn="l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Subhead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2500" y="4298205"/>
            <a:ext cx="912799" cy="509469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EC0097D-5F65-7645-A2BB-015056BB7ED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652463"/>
            <a:ext cx="1828800" cy="1828800"/>
          </a:xfr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29" name="Picture Placeholder 4">
            <a:extLst>
              <a:ext uri="{FF2B5EF4-FFF2-40B4-BE49-F238E27FC236}">
                <a16:creationId xmlns:a16="http://schemas.microsoft.com/office/drawing/2014/main" id="{2C259DA1-93DC-574F-861E-628F6AC00D08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3657600" y="652463"/>
            <a:ext cx="1828800" cy="1828800"/>
          </a:xfr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30" name="Picture Placeholder 4">
            <a:extLst>
              <a:ext uri="{FF2B5EF4-FFF2-40B4-BE49-F238E27FC236}">
                <a16:creationId xmlns:a16="http://schemas.microsoft.com/office/drawing/2014/main" id="{003A422B-25BA-C842-827B-4326025CE40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486400" y="652463"/>
            <a:ext cx="1828800" cy="1828800"/>
          </a:xfr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31" name="Picture Placeholder 4">
            <a:extLst>
              <a:ext uri="{FF2B5EF4-FFF2-40B4-BE49-F238E27FC236}">
                <a16:creationId xmlns:a16="http://schemas.microsoft.com/office/drawing/2014/main" id="{82A4746B-00E8-BB49-8136-B20C952F6CEF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315200" y="652463"/>
            <a:ext cx="1828800" cy="1828800"/>
          </a:xfr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9B670859-6219-2C47-8B42-B66413ADB705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828800" y="652463"/>
            <a:ext cx="1828800" cy="1828800"/>
          </a:xfr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Insert Picture</a:t>
            </a:r>
          </a:p>
        </p:txBody>
      </p:sp>
    </p:spTree>
    <p:extLst>
      <p:ext uri="{BB962C8B-B14F-4D97-AF65-F5344CB8AC3E}">
        <p14:creationId xmlns:p14="http://schemas.microsoft.com/office/powerpoint/2010/main" val="1334950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ivider Slide 109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7431853-B15C-CB48-A29A-4B456C0584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5FCCEA-BBD2-6C4D-964F-68EEAF2AB6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" y="0"/>
            <a:ext cx="9143986" cy="5116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ADA39B-A9C0-5C42-AB74-CAD1281BF9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flipH="1" flipV="1">
            <a:off x="7" y="4638352"/>
            <a:ext cx="9143986" cy="5116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2447123"/>
            <a:ext cx="7886700" cy="620819"/>
          </a:xfrm>
        </p:spPr>
        <p:txBody>
          <a:bodyPr anchor="b">
            <a:normAutofit/>
          </a:bodyPr>
          <a:lstStyle>
            <a:lvl1pPr>
              <a:defRPr sz="3300" i="0"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23888" y="3088183"/>
            <a:ext cx="7886700" cy="504338"/>
          </a:xfrm>
        </p:spPr>
        <p:txBody>
          <a:bodyPr>
            <a:normAutofit/>
          </a:bodyPr>
          <a:lstStyle>
            <a:lvl1pPr marL="0" indent="0">
              <a:buNone/>
              <a:defRPr sz="21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BA2620-05E1-B341-AB9A-0BDD1E06D3B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554213"/>
            <a:ext cx="904875" cy="26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7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7886700" cy="29575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85341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291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rm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735858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1369219"/>
            <a:ext cx="3886200" cy="2844563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407120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844601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629150" y="1369219"/>
            <a:ext cx="3886200" cy="13691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355144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50" y="2128102"/>
            <a:ext cx="3886200" cy="2085680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628650" y="1369219"/>
            <a:ext cx="3886200" cy="28444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0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.</a:t>
            </a: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597545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Text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628650" y="417136"/>
            <a:ext cx="7886700" cy="415002"/>
          </a:xfrm>
        </p:spPr>
        <p:txBody>
          <a:bodyPr/>
          <a:lstStyle>
            <a:lvl1pPr>
              <a:defRPr>
                <a:solidFill>
                  <a:srgbClr val="0066A1"/>
                </a:solidFill>
              </a:defRPr>
            </a:lvl1pPr>
          </a:lstStyle>
          <a:p>
            <a:r>
              <a:rPr lang="en-US" dirty="0"/>
              <a:t>Topic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8650" y="1361923"/>
            <a:ext cx="3886200" cy="2851699"/>
          </a:xfrm>
        </p:spPr>
        <p:txBody>
          <a:bodyPr/>
          <a:lstStyle>
            <a:lvl1pPr marL="0" indent="0">
              <a:buNone/>
              <a:defRPr sz="900" i="1"/>
            </a:lvl1pPr>
          </a:lstStyle>
          <a:p>
            <a:pPr lvl="0"/>
            <a:r>
              <a:rPr lang="en-US" dirty="0"/>
              <a:t>Insert Object</a:t>
            </a:r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4629150" y="2128101"/>
            <a:ext cx="3886200" cy="20855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29150" y="1369219"/>
            <a:ext cx="3886200" cy="758882"/>
          </a:xfrm>
        </p:spPr>
        <p:txBody>
          <a:bodyPr>
            <a:noAutofit/>
          </a:bodyPr>
          <a:lstStyle>
            <a:lvl1pPr marL="0" indent="0">
              <a:buNone/>
              <a:defRPr sz="1500"/>
            </a:lvl1pPr>
            <a:lvl2pPr>
              <a:defRPr sz="1350"/>
            </a:lvl2pPr>
            <a:lvl3pPr>
              <a:defRPr sz="135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sed</a:t>
            </a:r>
            <a:r>
              <a:rPr lang="en-US" dirty="0"/>
              <a:t> do </a:t>
            </a:r>
            <a:r>
              <a:rPr lang="en-US" dirty="0" err="1"/>
              <a:t>eiusmod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incididunt</a:t>
            </a:r>
            <a:r>
              <a:rPr lang="en-US" dirty="0"/>
              <a:t> </a:t>
            </a:r>
            <a:r>
              <a:rPr lang="en-US" dirty="0" err="1"/>
              <a:t>ut.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6" hasCustomPrompt="1"/>
          </p:nvPr>
        </p:nvSpPr>
        <p:spPr>
          <a:xfrm>
            <a:off x="628650" y="829648"/>
            <a:ext cx="7886700" cy="267632"/>
          </a:xfrm>
        </p:spPr>
        <p:txBody>
          <a:bodyPr>
            <a:noAutofit/>
          </a:bodyPr>
          <a:lstStyle>
            <a:lvl1pPr marL="0" indent="0">
              <a:buNone/>
              <a:defRPr sz="1800" b="1" i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1677514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417136"/>
            <a:ext cx="7886700" cy="4150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Topic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0716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4"/>
          </p:nvPr>
        </p:nvSpPr>
        <p:spPr>
          <a:xfrm>
            <a:off x="385321" y="4654044"/>
            <a:ext cx="486659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0066A1"/>
                </a:solidFill>
              </a:defRPr>
            </a:lvl1pPr>
          </a:lstStyle>
          <a:p>
            <a:fld id="{3DD97BEB-BAEF-0344-9D5C-EC73E478698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554213"/>
            <a:ext cx="904875" cy="2642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C983383-72D0-364E-8ABB-ECFE096153F2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7" y="0"/>
            <a:ext cx="9143986" cy="5116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D81FEB0-DE9D-FF47-853A-6FD104EC6E37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 flipH="1" flipV="1">
            <a:off x="7" y="4638352"/>
            <a:ext cx="9143986" cy="511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95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63" r:id="rId3"/>
    <p:sldLayoutId id="2147483662" r:id="rId4"/>
    <p:sldLayoutId id="2147483675" r:id="rId5"/>
    <p:sldLayoutId id="2147483664" r:id="rId6"/>
    <p:sldLayoutId id="2147483674" r:id="rId7"/>
    <p:sldLayoutId id="2147483665" r:id="rId8"/>
    <p:sldLayoutId id="2147483676" r:id="rId9"/>
    <p:sldLayoutId id="2147483677" r:id="rId10"/>
    <p:sldLayoutId id="2147483678" r:id="rId11"/>
    <p:sldLayoutId id="2147483679" r:id="rId12"/>
    <p:sldLayoutId id="2147483667" r:id="rId13"/>
    <p:sldLayoutId id="2147483680" r:id="rId14"/>
    <p:sldLayoutId id="2147483682" r:id="rId15"/>
    <p:sldLayoutId id="2147483681" r:id="rId16"/>
    <p:sldLayoutId id="2147483685" r:id="rId17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550" b="1" i="0" kern="1200">
          <a:solidFill>
            <a:srgbClr val="0066A1"/>
          </a:solidFill>
          <a:latin typeface="Calibri" charset="0"/>
          <a:ea typeface="Calibri" charset="0"/>
          <a:cs typeface="Calibri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rgbClr val="0066A1"/>
        </a:buClr>
        <a:buFont typeface="LucidaGrande" charset="0"/>
        <a:buChar char="▸"/>
        <a:defRPr sz="16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LucidaGrande" charset="0"/>
        <a:buChar char="-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Wingdings" charset="2"/>
        <a:buChar char="§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Clr>
          <a:srgbClr val="0066A1"/>
        </a:buClr>
        <a:buFont typeface="Courier New" charset="0"/>
        <a:buChar char="o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69B30C3-C847-6847-AA61-25FBEB4D5442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25883C7-C6E2-BE46-98A7-C23AD78B41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7D440080-9C3B-A74F-8BF0-1A010C9888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1749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965A61-1D63-2640-85E5-50610138EBB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2AC3755-890F-F647-90B8-FD17B148E6E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B4DFEAC-8FCB-B94E-84EE-230A66BAE1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3BD293A-968A-2141-947D-658085DF4F5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/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DE8324B-D21C-6C45-A434-BA1469EE5566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/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0031B0E8-4074-E541-86C3-81AFE3C3789F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A98757C-1BEC-6443-BF4C-CC1D825839B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A5FB3E7-E085-3849-9232-39921C982A3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</p:sp>
    </p:spTree>
    <p:extLst>
      <p:ext uri="{BB962C8B-B14F-4D97-AF65-F5344CB8AC3E}">
        <p14:creationId xmlns:p14="http://schemas.microsoft.com/office/powerpoint/2010/main" val="21166548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02CB5-C809-F946-AF4A-DFEB07F79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2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16FE0B-8AC8-D94E-8B07-75610C800D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F8806-C9BB-7E4C-82FF-985927E27B6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130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9A15A3-E9FE-084B-A77C-1F6F1DDD4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4C0EF29-A0F4-FF49-A098-EF51CCDE44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B8446-579D-E24E-97C5-94E423CAA358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304DA94-478F-7641-990E-75B06BD5B34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6352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B9EC3C-C9CE-EC47-AEAF-BCF504011A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D97BEB-BAEF-0344-9D5C-EC73E478698A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0833"/>
      </p:ext>
    </p:extLst>
  </p:cSld>
  <p:clrMapOvr>
    <a:masterClrMapping/>
  </p:clrMapOvr>
</p:sld>
</file>

<file path=ppt/theme/theme1.xml><?xml version="1.0" encoding="utf-8"?>
<a:theme xmlns:a="http://schemas.openxmlformats.org/drawingml/2006/main" name="Wedge Bar with Rul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-DCI-113_Branded_PPT_Template_B_Final_FullScreen" id="{42F2A728-38A7-F741-8697-F23A46403293}" vid="{291ADA43-C1E7-0449-827C-A2959B3E2CF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16-DCI-113_Branded_PPT_Template_B_Final_FullScreen</Template>
  <TotalTime>11475</TotalTime>
  <Words>5</Words>
  <Application>Microsoft Macintosh PowerPoint</Application>
  <PresentationFormat>On-screen Show (16:9)</PresentationFormat>
  <Paragraphs>5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Courier New</vt:lpstr>
      <vt:lpstr>LucidaGrande</vt:lpstr>
      <vt:lpstr>Wingdings</vt:lpstr>
      <vt:lpstr>Wedge Bar with Rule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122</cp:revision>
  <dcterms:created xsi:type="dcterms:W3CDTF">2016-10-24T19:40:55Z</dcterms:created>
  <dcterms:modified xsi:type="dcterms:W3CDTF">2019-03-04T21:37:55Z</dcterms:modified>
</cp:coreProperties>
</file>