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87" r:id="rId2"/>
    <p:sldId id="268" r:id="rId3"/>
    <p:sldId id="285" r:id="rId4"/>
    <p:sldId id="286" r:id="rId5"/>
    <p:sldId id="288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78"/>
    <a:srgbClr val="017277"/>
    <a:srgbClr val="007452"/>
    <a:srgbClr val="658D1B"/>
    <a:srgbClr val="EE7422"/>
    <a:srgbClr val="843380"/>
    <a:srgbClr val="6C1035"/>
    <a:srgbClr val="01B4E3"/>
    <a:srgbClr val="00833C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5"/>
    <p:restoredTop sz="94658"/>
  </p:normalViewPr>
  <p:slideViewPr>
    <p:cSldViewPr snapToGrid="0" snapToObjects="1">
      <p:cViewPr varScale="1">
        <p:scale>
          <a:sx n="151" d="100"/>
          <a:sy n="151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/>
            </a:pPr>
            <a:r>
              <a:rPr lang="en-US" dirty="0">
                <a:effectLst/>
              </a:rPr>
              <a:t>Subtitle here — Delete this slide and use the next slide shown if you would like to edit the cover slide imagery.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AA3442-5AAB-894D-BA10-E7DE73A9D8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A19985-6475-7240-B96E-4A3CA9EDCD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1822"/>
            <a:ext cx="9144000" cy="5116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DB783D-56F4-5242-A436-0DBA45C57E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63651"/>
            <a:ext cx="18288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A45CC-A5C7-4246-B734-5CD42C6330B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28800" y="663651"/>
            <a:ext cx="18288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DA18A-5C2E-7F4B-A891-355878F688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7600" y="663651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85BEA-3D09-9C40-A8F1-1428D01D4A7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86400" y="663651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D0B35E-6D81-7146-8F96-8F2788EE20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5200" y="66365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8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30C4D4A-ACDB-B74C-BCB3-C138E783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A2620-05E1-B341-AB9A-0BDD1E06D3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A07D19-CC0D-8846-B975-A56AB0E561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BABA45-7969-E44F-8A05-C6E8220BEA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8352"/>
            <a:ext cx="9144000" cy="511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37700F-85E0-EC46-850B-0F9701524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0393" y="178044"/>
            <a:ext cx="6383214" cy="47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6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ditable Imagery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653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AA3442-5AAB-894D-BA10-E7DE73A9D8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A19985-6475-7240-B96E-4A3CA9EDCD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1822"/>
            <a:ext cx="9144000" cy="511678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E103D69E-D14E-5A42-8516-13719FEF8A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657779"/>
            <a:ext cx="1828800" cy="18288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B43BCD62-12E2-2B44-A659-67926F6098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28800" y="660596"/>
            <a:ext cx="1828800" cy="18288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2E3D47AA-83F2-E847-A4F2-A80B2038FE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7600" y="663259"/>
            <a:ext cx="1828800" cy="1828800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3D73F337-9CF8-9D4E-980C-9A95648664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86400" y="657779"/>
            <a:ext cx="1828800" cy="182880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E127B5C8-E8AE-A44A-8EE3-8F55ECC11E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15200" y="657779"/>
            <a:ext cx="1828800" cy="1828800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30C4D4A-ACDB-B74C-BCB3-C138E783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A2620-05E1-B341-AB9A-0BDD1E06D3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A07D19-CC0D-8846-B975-A56AB0E561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BABA45-7969-E44F-8A05-C6E8220BEA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8352"/>
            <a:ext cx="9144000" cy="5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DF7189-490A-D543-B059-0D3A42C35C8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1"/>
            <a:ext cx="9144000" cy="5116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79D5F0-7758-A743-B10C-7520B4C0BD1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flipH="1" flipV="1">
            <a:off x="0" y="4638352"/>
            <a:ext cx="9144000" cy="5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63" r:id="rId3"/>
    <p:sldLayoutId id="2147483662" r:id="rId4"/>
    <p:sldLayoutId id="2147483675" r:id="rId5"/>
    <p:sldLayoutId id="2147483664" r:id="rId6"/>
    <p:sldLayoutId id="2147483674" r:id="rId7"/>
    <p:sldLayoutId id="2147483665" r:id="rId8"/>
    <p:sldLayoutId id="2147483676" r:id="rId9"/>
    <p:sldLayoutId id="2147483677" r:id="rId10"/>
    <p:sldLayoutId id="2147483678" r:id="rId11"/>
    <p:sldLayoutId id="2147483679" r:id="rId12"/>
    <p:sldLayoutId id="2147483667" r:id="rId13"/>
    <p:sldLayoutId id="2147483680" r:id="rId14"/>
    <p:sldLayoutId id="2147483682" r:id="rId15"/>
    <p:sldLayoutId id="2147483681" r:id="rId16"/>
    <p:sldLayoutId id="2147483685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B55A92-8A83-F541-889A-6CBF83C1D57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75E526-499C-664F-B245-D8907F463E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0AFC95-6C07-5840-9A38-A32EBF6A6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8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B30C3-C847-6847-AA61-25FBEB4D544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25883C7-C6E2-BE46-98A7-C23AD78B41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D440080-9C3B-A74F-8BF0-1A010C988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752EEA-AB9A-834E-9C80-B61BC2081D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F102C2-4CCE-0E40-BCFF-D4332531DE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697102-C07D-FA43-A69C-1F29A770F6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3410EF-0EB2-DA44-AA44-E0D65075BB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AC1661-94B0-4F40-BD12-6E021219074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135117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66CDAA-DCD1-6E42-9D06-8D54937A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5CABE-D72A-F843-9BDF-5CC783136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F8806-C9BB-7E4C-82FF-985927E27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843-8086-624F-82AB-F68A93A2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508CBA-9910-C14C-B775-8990455BE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446-579D-E24E-97C5-94E423CAA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F0AE61-AFD1-FE4F-BDA0-FC7A7204E3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3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AFD8D5-6E4A-494F-8C42-A3C59A76B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90755"/>
      </p:ext>
    </p:extLst>
  </p:cSld>
  <p:clrMapOvr>
    <a:masterClrMapping/>
  </p:clrMapOvr>
</p:sld>
</file>

<file path=ppt/theme/theme1.xml><?xml version="1.0" encoding="utf-8"?>
<a:theme xmlns:a="http://schemas.openxmlformats.org/drawingml/2006/main" name="Wedge Bar with Ru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11435</TotalTime>
  <Words>5</Words>
  <Application>Microsoft Macintosh PowerPoint</Application>
  <PresentationFormat>On-screen Show (16:9)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LucidaGrande</vt:lpstr>
      <vt:lpstr>Wingdings</vt:lpstr>
      <vt:lpstr>Wedge Bar with Rule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119</cp:revision>
  <dcterms:created xsi:type="dcterms:W3CDTF">2016-10-24T19:40:55Z</dcterms:created>
  <dcterms:modified xsi:type="dcterms:W3CDTF">2019-03-04T21:30:56Z</dcterms:modified>
</cp:coreProperties>
</file>