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"/>
  </p:notesMasterIdLst>
  <p:sldIdLst>
    <p:sldId id="287" r:id="rId2"/>
    <p:sldId id="268" r:id="rId3"/>
    <p:sldId id="285" r:id="rId4"/>
    <p:sldId id="286" r:id="rId5"/>
    <p:sldId id="288" r:id="rId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452"/>
    <a:srgbClr val="658D1B"/>
    <a:srgbClr val="0066A1"/>
    <a:srgbClr val="EE7422"/>
    <a:srgbClr val="6C1035"/>
    <a:srgbClr val="01B4E3"/>
    <a:srgbClr val="2CB6C0"/>
    <a:srgbClr val="843380"/>
    <a:srgbClr val="00833C"/>
    <a:srgbClr val="75BD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25"/>
    <p:restoredTop sz="94658"/>
  </p:normalViewPr>
  <p:slideViewPr>
    <p:cSldViewPr snapToGrid="0" snapToObjects="1">
      <p:cViewPr varScale="1">
        <p:scale>
          <a:sx n="151" d="100"/>
          <a:sy n="151" d="100"/>
        </p:scale>
        <p:origin x="3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328D45-CD78-E946-97C3-593DC6155472}" type="datetimeFigureOut">
              <a:rPr lang="en-US" smtClean="0"/>
              <a:t>3/4/19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362D4-5DD5-1441-A093-8EF5773AF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80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gif"/><Relationship Id="rId7" Type="http://schemas.openxmlformats.org/officeDocument/2006/relationships/image" Target="../media/image7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gif"/><Relationship Id="rId7" Type="http://schemas.openxmlformats.org/officeDocument/2006/relationships/image" Target="../media/image8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425 Dar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>
            <a:extLst>
              <a:ext uri="{FF2B5EF4-FFF2-40B4-BE49-F238E27FC236}">
                <a16:creationId xmlns:a16="http://schemas.microsoft.com/office/drawing/2014/main" id="{5417D020-05DD-9B45-8E6E-1D3F8E116C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530"/>
            <a:ext cx="9144000" cy="514350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9643C270-2445-D841-A550-2EB61AEC9F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3986" cy="51167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11A456A9-FA71-6343-A2C0-A457F625A3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 flipV="1">
            <a:off x="7" y="4638352"/>
            <a:ext cx="9143986" cy="511678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138060"/>
            <a:ext cx="7772400" cy="522983"/>
          </a:xfrm>
        </p:spPr>
        <p:txBody>
          <a:bodyPr anchor="b">
            <a:normAutofit/>
          </a:bodyPr>
          <a:lstStyle>
            <a:lvl1pPr algn="l">
              <a:defRPr sz="3300" i="0"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730100"/>
            <a:ext cx="7772400" cy="95681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lang="en-US" sz="2100" b="1" i="1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/>
            </a:pPr>
            <a:r>
              <a:rPr lang="en-US" dirty="0">
                <a:effectLst/>
              </a:rPr>
              <a:t>Subtitle here — Delete this slide and use the next slide shown if you would like to edit the cover slide imagery.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500" y="4298205"/>
            <a:ext cx="912799" cy="5094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9F8A94-C640-C549-B07D-3E4AB773307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65882"/>
            <a:ext cx="1856232" cy="18304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7C6BA5-4A72-2145-AEB5-3EFABF2BEF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847088" y="668517"/>
            <a:ext cx="1837944" cy="18251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921EDF-8009-DC4D-8570-9FC6C711B61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675888" y="666707"/>
            <a:ext cx="1828800" cy="1828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027A37-F867-8240-8806-32AA3E5AD67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495544" y="666707"/>
            <a:ext cx="1828800" cy="1828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596142-5624-4C41-8CDC-7BD6EEA7251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315200" y="666707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65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2855320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13750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629150" y="1385779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628650" y="2855320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596008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1" y="1369219"/>
            <a:ext cx="3019523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4" hasCustomPrompt="1"/>
          </p:nvPr>
        </p:nvSpPr>
        <p:spPr>
          <a:xfrm>
            <a:off x="3789576" y="1369219"/>
            <a:ext cx="4725775" cy="2844404"/>
          </a:xfrm>
        </p:spPr>
        <p:txBody>
          <a:bodyPr>
            <a:normAutofit/>
          </a:bodyPr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407724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6291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3591613"/>
            <a:ext cx="3886200" cy="622010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28650" y="1369219"/>
            <a:ext cx="3886200" cy="2222393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838955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104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2128100"/>
            <a:ext cx="7886700" cy="1604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1369219"/>
            <a:ext cx="7886700" cy="758882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3733015"/>
            <a:ext cx="7886700" cy="497168"/>
          </a:xfrm>
        </p:spPr>
        <p:txBody>
          <a:bodyPr>
            <a:normAutofit/>
          </a:bodyPr>
          <a:lstStyle>
            <a:lvl1pPr marL="0" indent="0">
              <a:buNone/>
              <a:defRPr sz="1500" b="1" i="1">
                <a:solidFill>
                  <a:srgbClr val="0066A1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278911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ullets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3004794"/>
            <a:ext cx="3886200" cy="12088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1369219"/>
            <a:ext cx="7886700" cy="1556426"/>
          </a:xfrm>
        </p:spPr>
        <p:txBody>
          <a:bodyPr numCol="2" spcCol="274320">
            <a:norm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4629150" y="3004793"/>
            <a:ext cx="3886200" cy="1208829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662224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8"/>
            <a:ext cx="4970872" cy="21658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3535051"/>
            <a:ext cx="4970872" cy="678571"/>
          </a:xfr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0066A1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712643" y="1369219"/>
            <a:ext cx="2802707" cy="2844404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8101107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3425 Dar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1C44FAE-E109-594A-8035-C304B90B60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6530"/>
            <a:ext cx="9144000" cy="51435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3929E1C-EDA9-5C43-ACA2-0BE8125B19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3986" cy="51167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52C51BE-5118-0D43-9357-7854237237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 flipV="1">
            <a:off x="7" y="4638352"/>
            <a:ext cx="9143986" cy="511678"/>
          </a:xfrm>
          <a:prstGeom prst="rect">
            <a:avLst/>
          </a:prstGeom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BA2620-05E1-B341-AB9A-0BDD1E06D3B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554213"/>
            <a:ext cx="904875" cy="2642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4B5CD0-7B3B-C942-86A2-66D1A7331F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75631" y="178044"/>
            <a:ext cx="6383214" cy="478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252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Editable Imagery 3425 Dar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>
            <a:extLst>
              <a:ext uri="{FF2B5EF4-FFF2-40B4-BE49-F238E27FC236}">
                <a16:creationId xmlns:a16="http://schemas.microsoft.com/office/drawing/2014/main" id="{5417D020-05DD-9B45-8E6E-1D3F8E116C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6571"/>
            <a:ext cx="9144000" cy="514350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9643C270-2445-D841-A550-2EB61AEC9F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3986" cy="51167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11A456A9-FA71-6343-A2C0-A457F625A3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 flipV="1">
            <a:off x="7" y="4638352"/>
            <a:ext cx="9143986" cy="511678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138060"/>
            <a:ext cx="7772400" cy="522983"/>
          </a:xfrm>
        </p:spPr>
        <p:txBody>
          <a:bodyPr anchor="b">
            <a:normAutofit/>
          </a:bodyPr>
          <a:lstStyle>
            <a:lvl1pPr algn="l">
              <a:defRPr sz="3300" i="0"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730100"/>
            <a:ext cx="7772400" cy="95681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500" y="4298205"/>
            <a:ext cx="912799" cy="509469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EC0097D-5F65-7645-A2BB-015056BB7E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652463"/>
            <a:ext cx="1828800" cy="1828800"/>
          </a:xfr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2C259DA1-93DC-574F-861E-628F6AC00D0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657600" y="652463"/>
            <a:ext cx="1828800" cy="1828800"/>
          </a:xfr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003A422B-25BA-C842-827B-4326025CE40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86400" y="652463"/>
            <a:ext cx="1828800" cy="1828800"/>
          </a:xfr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82A4746B-00E8-BB49-8136-B20C952F6CE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315200" y="652463"/>
            <a:ext cx="1828800" cy="1828800"/>
          </a:xfr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965AA39F-F33D-CF4B-9629-F31412E23C0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828800" y="652463"/>
            <a:ext cx="1828800" cy="1828800"/>
          </a:xfr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899102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Slide 3425 Dar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1C44FAE-E109-594A-8035-C304B90B60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3929E1C-EDA9-5C43-ACA2-0BE8125B19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3986" cy="51167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52C51BE-5118-0D43-9357-7854237237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 flipV="1">
            <a:off x="7" y="4638352"/>
            <a:ext cx="9143986" cy="5116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2447123"/>
            <a:ext cx="7886700" cy="620819"/>
          </a:xfrm>
        </p:spPr>
        <p:txBody>
          <a:bodyPr anchor="b">
            <a:normAutofit/>
          </a:bodyPr>
          <a:lstStyle>
            <a:lvl1pPr>
              <a:defRPr sz="3300" i="0"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Divider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088183"/>
            <a:ext cx="7886700" cy="504338"/>
          </a:xfrm>
        </p:spPr>
        <p:txBody>
          <a:bodyPr>
            <a:normAutofit/>
          </a:bodyPr>
          <a:lstStyle>
            <a:lvl1pPr marL="0" indent="0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BA2620-05E1-B341-AB9A-0BDD1E06D3B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554213"/>
            <a:ext cx="904875" cy="26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7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7886700" cy="2957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rm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85341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291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rm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735858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2844563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407120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2844601"/>
            <a:ext cx="3886200" cy="13691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629150" y="1369219"/>
            <a:ext cx="3886200" cy="13691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55144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2128102"/>
            <a:ext cx="3886200" cy="20856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29150" y="1369219"/>
            <a:ext cx="3886200" cy="758882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597545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8650" y="1361923"/>
            <a:ext cx="3886200" cy="2851699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629150" y="2128101"/>
            <a:ext cx="3886200" cy="20855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29150" y="1369219"/>
            <a:ext cx="3886200" cy="758882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677514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417136"/>
            <a:ext cx="7886700" cy="4150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Topic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0716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4"/>
          </p:nvPr>
        </p:nvSpPr>
        <p:spPr>
          <a:xfrm>
            <a:off x="385321" y="4654044"/>
            <a:ext cx="48665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554213"/>
            <a:ext cx="904875" cy="26422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CD264C3-25F5-164A-A52E-0462301369E5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9143986" cy="51167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E28AB75-8B6E-604D-BDD2-B20938B1760D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 flipH="1" flipV="1">
            <a:off x="7" y="4638352"/>
            <a:ext cx="9143986" cy="51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95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3" r:id="rId2"/>
    <p:sldLayoutId id="2147483663" r:id="rId3"/>
    <p:sldLayoutId id="2147483662" r:id="rId4"/>
    <p:sldLayoutId id="2147483675" r:id="rId5"/>
    <p:sldLayoutId id="2147483664" r:id="rId6"/>
    <p:sldLayoutId id="2147483674" r:id="rId7"/>
    <p:sldLayoutId id="2147483665" r:id="rId8"/>
    <p:sldLayoutId id="2147483676" r:id="rId9"/>
    <p:sldLayoutId id="2147483677" r:id="rId10"/>
    <p:sldLayoutId id="2147483678" r:id="rId11"/>
    <p:sldLayoutId id="2147483679" r:id="rId12"/>
    <p:sldLayoutId id="2147483667" r:id="rId13"/>
    <p:sldLayoutId id="2147483680" r:id="rId14"/>
    <p:sldLayoutId id="2147483682" r:id="rId15"/>
    <p:sldLayoutId id="2147483681" r:id="rId16"/>
    <p:sldLayoutId id="2147483685" r:id="rId17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550" b="1" i="0" kern="1200">
          <a:solidFill>
            <a:srgbClr val="007452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0066A1"/>
        </a:buClr>
        <a:buFont typeface="LucidaGrande" charset="0"/>
        <a:buChar char="▸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LucidaGrande" charset="0"/>
        <a:buChar char="-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Wingdings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Courier New" charset="0"/>
        <a:buChar char="o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4B114E-1BB2-0D46-8DF4-31EFB7ADAFA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213D7A3-1ECB-DA45-A397-B5B7A9F773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B948E280-54AD-424A-B0F1-6E140FF559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653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9B30C3-C847-6847-AA61-25FBEB4D544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25883C7-C6E2-BE46-98A7-C23AD78B41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7D440080-9C3B-A74F-8BF0-1A010C9888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Subtitle Here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9AF3826E-6D93-6149-8590-FEAB68E2154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95E93AF7-E0D2-AC4B-AADE-029FDA586A9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7AC9E13F-FFF6-2648-8F87-9C96C3EE2B1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6BF56B04-A896-BF46-9D43-4A38CD83D72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240E0E56-39F4-C549-84A9-6F9B34FBBF4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</p:sp>
    </p:spTree>
    <p:extLst>
      <p:ext uri="{BB962C8B-B14F-4D97-AF65-F5344CB8AC3E}">
        <p14:creationId xmlns:p14="http://schemas.microsoft.com/office/powerpoint/2010/main" val="1351174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02CB5-C809-F946-AF4A-DFEB07F79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16FE0B-8AC8-D94E-8B07-75610C800D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F8806-C9BB-7E4C-82FF-985927E27B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913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A15A3-E9FE-084B-A77C-1F6F1DDD4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4C0EF29-A0F4-FF49-A098-EF51CCDE44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B8446-579D-E24E-97C5-94E423CAA35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04DA94-478F-7641-990E-75B06BD5B3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635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BFA4E6-048F-EC42-9777-6F49ED52CB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587389"/>
      </p:ext>
    </p:extLst>
  </p:cSld>
  <p:clrMapOvr>
    <a:masterClrMapping/>
  </p:clrMapOvr>
</p:sld>
</file>

<file path=ppt/theme/theme1.xml><?xml version="1.0" encoding="utf-8"?>
<a:theme xmlns:a="http://schemas.openxmlformats.org/drawingml/2006/main" name="Wedge Bar with Rul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-DCI-113_Branded_PPT_Template_B_Final_FullScreen" id="{42F2A728-38A7-F741-8697-F23A46403293}" vid="{291ADA43-C1E7-0449-827C-A2959B3E2CF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16-DCI-113_Branded_PPT_Template_B_Final_FullScreen</Template>
  <TotalTime>11445</TotalTime>
  <Words>7</Words>
  <Application>Microsoft Macintosh PowerPoint</Application>
  <PresentationFormat>On-screen Show (16:9)</PresentationFormat>
  <Paragraphs>6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Courier New</vt:lpstr>
      <vt:lpstr>LucidaGrande</vt:lpstr>
      <vt:lpstr>Wingdings</vt:lpstr>
      <vt:lpstr>Wedge Bar with Rule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139</cp:revision>
  <dcterms:created xsi:type="dcterms:W3CDTF">2016-10-24T19:40:55Z</dcterms:created>
  <dcterms:modified xsi:type="dcterms:W3CDTF">2019-03-04T21:46:37Z</dcterms:modified>
</cp:coreProperties>
</file>