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268" r:id="rId2"/>
    <p:sldId id="287" r:id="rId3"/>
    <p:sldId id="285" r:id="rId4"/>
    <p:sldId id="286" r:id="rId5"/>
    <p:sldId id="288" r:id="rId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33C"/>
    <a:srgbClr val="75BD1C"/>
    <a:srgbClr val="0066A1"/>
    <a:srgbClr val="004578"/>
    <a:srgbClr val="CC0033"/>
    <a:srgbClr val="017277"/>
    <a:srgbClr val="007452"/>
    <a:srgbClr val="658D1B"/>
    <a:srgbClr val="EE7422"/>
    <a:srgbClr val="8433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25"/>
    <p:restoredTop sz="94658"/>
  </p:normalViewPr>
  <p:slideViewPr>
    <p:cSldViewPr snapToGrid="0" snapToObjects="1">
      <p:cViewPr varScale="1">
        <p:scale>
          <a:sx n="151" d="100"/>
          <a:sy n="151" d="100"/>
        </p:scale>
        <p:origin x="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28D45-CD78-E946-97C3-593DC6155472}" type="datetimeFigureOut">
              <a:rPr lang="en-US" smtClean="0"/>
              <a:t>3/4/19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362D4-5DD5-1441-A093-8EF5773AF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8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gif"/><Relationship Id="rId7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gif"/><Relationship Id="rId7" Type="http://schemas.openxmlformats.org/officeDocument/2006/relationships/image" Target="../media/image8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48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9F0921EE-0608-E142-87D5-0C9E74B8CA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F858A8C-4BFD-B743-B3D6-F02E1671C3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" y="0"/>
            <a:ext cx="9143986" cy="51167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136316D-4F5C-C742-B34A-2193B1F1A2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833C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/>
            </a:pPr>
            <a:r>
              <a:rPr lang="en-US" dirty="0">
                <a:effectLst/>
              </a:rPr>
              <a:t>Subtitle here — Delete this slide and use the next slide shown if you would like to edit the cover slide imagery.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500" y="4298205"/>
            <a:ext cx="912799" cy="509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B2A9E6-1E5F-E643-A813-251B269623D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52463"/>
            <a:ext cx="1828800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A9E7E7-05A4-814D-856F-1F1A1137290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828800" y="652463"/>
            <a:ext cx="1828800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79315F-954A-1649-A870-375B6DA4ECC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57600" y="652463"/>
            <a:ext cx="1828800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9505FF-A1FF-D543-AFFD-38FE6121F99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486400" y="652463"/>
            <a:ext cx="1828800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6DE1C7-D6E3-4045-828B-08052411AC5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315200" y="652463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0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833C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1375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85779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286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596008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833C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1" y="1369219"/>
            <a:ext cx="3019523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 hasCustomPrompt="1"/>
          </p:nvPr>
        </p:nvSpPr>
        <p:spPr>
          <a:xfrm>
            <a:off x="3789576" y="1369219"/>
            <a:ext cx="4725775" cy="2844404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07724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833C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91613"/>
            <a:ext cx="3886200" cy="62201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28650" y="1369219"/>
            <a:ext cx="3886200" cy="2222393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38955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04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833C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2128100"/>
            <a:ext cx="7886700" cy="1604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75888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3733015"/>
            <a:ext cx="7886700" cy="497168"/>
          </a:xfrm>
        </p:spPr>
        <p:txBody>
          <a:bodyPr>
            <a:normAutofit/>
          </a:bodyPr>
          <a:lstStyle>
            <a:lvl1pPr marL="0" indent="0">
              <a:buNone/>
              <a:defRPr sz="1500" b="1" i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27891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833C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3004794"/>
            <a:ext cx="3886200" cy="1208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1556426"/>
          </a:xfrm>
        </p:spPr>
        <p:txBody>
          <a:bodyPr numCol="2" spcCol="274320"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629150" y="3004793"/>
            <a:ext cx="3886200" cy="1208829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662224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833C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8"/>
            <a:ext cx="4970872" cy="21658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35051"/>
            <a:ext cx="4970872" cy="678571"/>
          </a:xfr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712643" y="1369219"/>
            <a:ext cx="2802707" cy="2844404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10110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348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19EB35-0F16-8B40-A508-B19E308697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AC1F73-13FE-2C41-A7A1-3C8E521A24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" y="0"/>
            <a:ext cx="9143986" cy="511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248D13-FDF8-6F40-A8E0-63D5D87A10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BA2620-05E1-B341-AB9A-0BDD1E06D3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554213"/>
            <a:ext cx="904875" cy="264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0770A8-FB97-6649-9EB7-8B7C5D985A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80393" y="178044"/>
            <a:ext cx="6383214" cy="478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63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Editable Imagery 348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9F0921EE-0608-E142-87D5-0C9E74B8CA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F858A8C-4BFD-B743-B3D6-F02E1671C3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" y="0"/>
            <a:ext cx="9143986" cy="51167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136316D-4F5C-C742-B34A-2193B1F1A2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833C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500" y="4298205"/>
            <a:ext cx="912799" cy="509469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EC0097D-5F65-7645-A2BB-015056BB7E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652463"/>
            <a:ext cx="1828800" cy="1828800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2C259DA1-93DC-574F-861E-628F6AC00D0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57600" y="652463"/>
            <a:ext cx="1828800" cy="1828800"/>
          </a:xfr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003A422B-25BA-C842-827B-4326025CE4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86400" y="652463"/>
            <a:ext cx="1828800" cy="1828800"/>
          </a:xfr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2A4746B-00E8-BB49-8136-B20C952F6CE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315200" y="652463"/>
            <a:ext cx="1828800" cy="1828800"/>
          </a:xfr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8FEAC85-0234-404E-B6E0-1C4892F2224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828800" y="652463"/>
            <a:ext cx="1828800" cy="1828800"/>
          </a:xfr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634166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Slide 348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19EB35-0F16-8B40-A508-B19E308697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AC1F73-13FE-2C41-A7A1-3C8E521A24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" y="0"/>
            <a:ext cx="9143986" cy="511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248D13-FDF8-6F40-A8E0-63D5D87A10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>
                <a:solidFill>
                  <a:srgbClr val="00833C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BA2620-05E1-B341-AB9A-0BDD1E06D3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554213"/>
            <a:ext cx="904875" cy="2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7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833C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7886700" cy="2957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85341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833C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735858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833C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2844563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0712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833C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44601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69219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55144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833C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128102"/>
            <a:ext cx="3886200" cy="20856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597545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833C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8650" y="1361923"/>
            <a:ext cx="3886200" cy="285169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2128101"/>
            <a:ext cx="3886200" cy="20855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677514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Topic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716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385321" y="4654044"/>
            <a:ext cx="4866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554213"/>
            <a:ext cx="904875" cy="2642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FA4511-76D6-1D49-8BC3-5D99D0F0F09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7" y="0"/>
            <a:ext cx="9143986" cy="5116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E4A0C3-8C3C-B04A-81AE-0194BE28FCD3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63" r:id="rId3"/>
    <p:sldLayoutId id="2147483662" r:id="rId4"/>
    <p:sldLayoutId id="2147483675" r:id="rId5"/>
    <p:sldLayoutId id="2147483664" r:id="rId6"/>
    <p:sldLayoutId id="2147483674" r:id="rId7"/>
    <p:sldLayoutId id="2147483665" r:id="rId8"/>
    <p:sldLayoutId id="2147483676" r:id="rId9"/>
    <p:sldLayoutId id="2147483677" r:id="rId10"/>
    <p:sldLayoutId id="2147483678" r:id="rId11"/>
    <p:sldLayoutId id="2147483679" r:id="rId12"/>
    <p:sldLayoutId id="2147483667" r:id="rId13"/>
    <p:sldLayoutId id="2147483680" r:id="rId14"/>
    <p:sldLayoutId id="2147483682" r:id="rId15"/>
    <p:sldLayoutId id="2147483681" r:id="rId16"/>
    <p:sldLayoutId id="2147483685" r:id="rId1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b="1" i="0" kern="1200">
          <a:solidFill>
            <a:srgbClr val="00833C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66A1"/>
        </a:buClr>
        <a:buFont typeface="LucidaGrande" charset="0"/>
        <a:buChar char="▸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LucidaGrande" charset="0"/>
        <a:buChar char="-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Wingdings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Courier New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9B30C3-C847-6847-AA61-25FBEB4D544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1B21A7-8F21-0447-806F-BFB327868B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D27CE98-BC55-3441-A36C-7F1BD0FAF9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74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69345F-C1FF-8141-BCD4-91C851DAD28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4BDD923-426E-714D-988D-A90DA4E9DC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AA2B09D-E60F-044E-B5F1-5E5C99C08D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05A781-1FE5-C147-AE02-A705AC4C2C8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04914F1-5C8E-E042-B5DD-A8F7B0A4B81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65BCE08-BEE5-2745-9E5C-C51BE4F3A6E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D23967A-D308-6849-9CD4-7C59714EAF7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304E682-C395-2443-9BC0-BC1BC160DA2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</p:spTree>
    <p:extLst>
      <p:ext uri="{BB962C8B-B14F-4D97-AF65-F5344CB8AC3E}">
        <p14:creationId xmlns:p14="http://schemas.microsoft.com/office/powerpoint/2010/main" val="483338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02CB5-C809-F946-AF4A-DFEB07F79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16FE0B-8AC8-D94E-8B07-75610C800D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F8806-C9BB-7E4C-82FF-985927E27B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13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A15A3-E9FE-084B-A77C-1F6F1DDD4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C0EF29-A0F4-FF49-A098-EF51CCDE44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B8446-579D-E24E-97C5-94E423CAA35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04DA94-478F-7641-990E-75B06BD5B3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635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679FF-591E-5D4D-8752-FAEEDF1C45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35015"/>
      </p:ext>
    </p:extLst>
  </p:cSld>
  <p:clrMapOvr>
    <a:masterClrMapping/>
  </p:clrMapOvr>
</p:sld>
</file>

<file path=ppt/theme/theme1.xml><?xml version="1.0" encoding="utf-8"?>
<a:theme xmlns:a="http://schemas.openxmlformats.org/drawingml/2006/main" name="Wedge Bar with Ru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-DCI-113_Branded_PPT_Template_B_Final_FullScreen" id="{42F2A728-38A7-F741-8697-F23A46403293}" vid="{291ADA43-C1E7-0449-827C-A2959B3E2C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16-DCI-113_Branded_PPT_Template_B_Final_FullScreen</Template>
  <TotalTime>11442</TotalTime>
  <Words>5</Words>
  <Application>Microsoft Macintosh PowerPoint</Application>
  <PresentationFormat>On-screen Show (16:9)</PresentationFormat>
  <Paragraphs>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Courier New</vt:lpstr>
      <vt:lpstr>LucidaGrande</vt:lpstr>
      <vt:lpstr>Wingdings</vt:lpstr>
      <vt:lpstr>Wedge Bar with Rule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125</cp:revision>
  <dcterms:created xsi:type="dcterms:W3CDTF">2016-10-24T19:40:55Z</dcterms:created>
  <dcterms:modified xsi:type="dcterms:W3CDTF">2019-03-04T21:41:19Z</dcterms:modified>
</cp:coreProperties>
</file>