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89" r:id="rId2"/>
    <p:sldId id="287" r:id="rId3"/>
    <p:sldId id="285" r:id="rId4"/>
    <p:sldId id="286" r:id="rId5"/>
    <p:sldId id="288" r:id="rId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8D1B"/>
    <a:srgbClr val="0066A1"/>
    <a:srgbClr val="EE7422"/>
    <a:srgbClr val="6C1035"/>
    <a:srgbClr val="01B4E3"/>
    <a:srgbClr val="2CB6C0"/>
    <a:srgbClr val="843380"/>
    <a:srgbClr val="00833C"/>
    <a:srgbClr val="75BD1C"/>
    <a:srgbClr val="0045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25"/>
    <p:restoredTop sz="94658"/>
  </p:normalViewPr>
  <p:slideViewPr>
    <p:cSldViewPr snapToGrid="0" snapToObjects="1">
      <p:cViewPr varScale="1">
        <p:scale>
          <a:sx n="151" d="100"/>
          <a:sy n="151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3/4/19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gif"/><Relationship Id="rId7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gif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70 Leaf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B36C103D-609A-3544-8692-1321DFEDF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9EFC111-96B5-AB4A-9663-D258A90C69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-1"/>
            <a:ext cx="9143986" cy="51167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5B66C51-EE36-5F47-B04A-6F545A0F73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r>
              <a:rPr lang="en-US" dirty="0">
                <a:effectLst/>
              </a:rPr>
              <a:t>Subtitle here — Delete this slide and use the next slide shown if you would like to edit the cover slide imagery.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2CD59-5D9F-3A4C-9DC4-6F820F7AD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60391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06CFEB-DA0E-E245-BB76-146B4C4C44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28800" y="660391"/>
            <a:ext cx="18288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B0EAC1-EC3E-0F4B-89C7-1A02DBA3726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7600" y="660391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12271C-8A17-244F-9559-6FFE510249F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86400" y="660391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3CE633-D923-544F-B390-9CE134F90BE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5200" y="660391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70 Leaf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EB567A3-2AEA-C14E-9EF0-EBC5F48C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15ABFE-FDFC-6444-8203-EB050C270A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1490"/>
            <a:ext cx="9143986" cy="5116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DFEAD4-1818-7842-86DA-64C198F930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108F3D-2767-F745-A676-AE1193C783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0393" y="178044"/>
            <a:ext cx="6383214" cy="47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57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ditable Imagery 370 Leaf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B36C103D-609A-3544-8692-1321DFEDF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30"/>
            <a:ext cx="9144000" cy="51435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9EFC111-96B5-AB4A-9663-D258A90C69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-1"/>
            <a:ext cx="9143986" cy="51167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5B66C51-EE36-5F47-B04A-6F545A0F73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C0097D-5F65-7645-A2BB-015056BB7E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652463"/>
            <a:ext cx="1828800" cy="18288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2C259DA1-93DC-574F-861E-628F6AC00D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57600" y="652463"/>
            <a:ext cx="1828800" cy="182880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003A422B-25BA-C842-827B-4326025CE4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86400" y="652463"/>
            <a:ext cx="1828800" cy="182880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2A4746B-00E8-BB49-8136-B20C952F6CE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5200" y="652463"/>
            <a:ext cx="1828800" cy="1828800"/>
          </a:xfr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516F11AA-BF3E-2342-A0F1-4FC44B8BF78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828800" y="652463"/>
            <a:ext cx="1828800" cy="1828800"/>
          </a:xfr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86226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370 Leaf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EB567A3-2AEA-C14E-9EF0-EBC5F48C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15ABFE-FDFC-6444-8203-EB050C270A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1490"/>
            <a:ext cx="9143986" cy="5116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DFEAD4-1818-7842-86DA-64C198F930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658D1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E7110FD-0014-3448-9832-ECDC692DE4E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" y="1490"/>
            <a:ext cx="9143986" cy="5116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E4FC5F-1244-D342-8908-203F3B1947F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63" r:id="rId3"/>
    <p:sldLayoutId id="2147483662" r:id="rId4"/>
    <p:sldLayoutId id="2147483675" r:id="rId5"/>
    <p:sldLayoutId id="2147483664" r:id="rId6"/>
    <p:sldLayoutId id="2147483674" r:id="rId7"/>
    <p:sldLayoutId id="2147483665" r:id="rId8"/>
    <p:sldLayoutId id="2147483676" r:id="rId9"/>
    <p:sldLayoutId id="2147483677" r:id="rId10"/>
    <p:sldLayoutId id="2147483678" r:id="rId11"/>
    <p:sldLayoutId id="2147483679" r:id="rId12"/>
    <p:sldLayoutId id="2147483667" r:id="rId13"/>
    <p:sldLayoutId id="2147483680" r:id="rId14"/>
    <p:sldLayoutId id="2147483682" r:id="rId15"/>
    <p:sldLayoutId id="2147483681" r:id="rId16"/>
    <p:sldLayoutId id="2147483685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658D1B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5CD60B-5F9B-F643-9B41-28FEB43B9FA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FEA054-5905-6042-8297-EC44C05357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DB09C81-BC2D-6149-8FB3-7553C7E2C5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46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D01B3-D745-1A42-BA75-14D2CB6248E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F3F95B-934E-BE4B-9DE6-6505C75FAD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11D9111-49D3-AB49-8737-3ED21DA37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FDE641-9ED7-A145-A5CB-E1596BC8FA6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AB47252-1532-4E4A-BBB8-3E55A926CB5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BA01E4F-BAEE-F543-9ED8-647C56C8BAF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35B5EBF-FC6B-0642-88C0-AF6D0A43A07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A1CA157-1A98-F142-A80C-BEF64A1C53A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</p:spTree>
    <p:extLst>
      <p:ext uri="{BB962C8B-B14F-4D97-AF65-F5344CB8AC3E}">
        <p14:creationId xmlns:p14="http://schemas.microsoft.com/office/powerpoint/2010/main" val="2791413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02CB5-C809-F946-AF4A-DFEB07F79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6FE0B-8AC8-D94E-8B07-75610C800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F8806-C9BB-7E4C-82FF-985927E27B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13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A15A3-E9FE-084B-A77C-1F6F1DDD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0EF29-A0F4-FF49-A098-EF51CCDE44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B8446-579D-E24E-97C5-94E423CAA3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04DA94-478F-7641-990E-75B06BD5B3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3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D897C7-2F2A-EB40-A291-94968F66A2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21079"/>
      </p:ext>
    </p:extLst>
  </p:cSld>
  <p:clrMapOvr>
    <a:masterClrMapping/>
  </p:clrMapOvr>
</p:sld>
</file>

<file path=ppt/theme/theme1.xml><?xml version="1.0" encoding="utf-8"?>
<a:theme xmlns:a="http://schemas.openxmlformats.org/drawingml/2006/main" name="Wedge Bar with Ru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11458</TotalTime>
  <Words>5</Words>
  <Application>Microsoft Macintosh PowerPoint</Application>
  <PresentationFormat>On-screen Show (16:9)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Courier New</vt:lpstr>
      <vt:lpstr>LucidaGrande</vt:lpstr>
      <vt:lpstr>Wingdings</vt:lpstr>
      <vt:lpstr>Wedge Bar with Rule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133</cp:revision>
  <dcterms:created xsi:type="dcterms:W3CDTF">2016-10-24T19:40:55Z</dcterms:created>
  <dcterms:modified xsi:type="dcterms:W3CDTF">2019-03-04T21:46:05Z</dcterms:modified>
</cp:coreProperties>
</file>