
<file path=[Content_Types].xml><?xml version="1.0" encoding="utf-8"?>
<Types xmlns="http://schemas.openxmlformats.org/package/2006/content-types"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6" r:id="rId1"/>
    <p:sldMasterId id="2147483678" r:id="rId2"/>
    <p:sldMasterId id="2147483683" r:id="rId3"/>
  </p:sldMasterIdLst>
  <p:notesMasterIdLst>
    <p:notesMasterId r:id="rId14"/>
  </p:notesMasterIdLst>
  <p:sldIdLst>
    <p:sldId id="256" r:id="rId4"/>
    <p:sldId id="281" r:id="rId5"/>
    <p:sldId id="384" r:id="rId6"/>
    <p:sldId id="431" r:id="rId7"/>
    <p:sldId id="432" r:id="rId8"/>
    <p:sldId id="261" r:id="rId9"/>
    <p:sldId id="426" r:id="rId10"/>
    <p:sldId id="427" r:id="rId11"/>
    <p:sldId id="428" r:id="rId12"/>
    <p:sldId id="429" r:id="rId1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496"/>
    <a:srgbClr val="0073AE"/>
    <a:srgbClr val="75BD1C"/>
    <a:srgbClr val="EE7422"/>
    <a:srgbClr val="7B22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7"/>
    <p:restoredTop sz="94550"/>
  </p:normalViewPr>
  <p:slideViewPr>
    <p:cSldViewPr snapToGrid="0" snapToObjects="1">
      <p:cViewPr varScale="1">
        <p:scale>
          <a:sx n="155" d="100"/>
          <a:sy n="155" d="100"/>
        </p:scale>
        <p:origin x="8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8713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1" name="Google Shape;311;p2:notes"/>
          <p:cNvSpPr txBox="1">
            <a:spLocks noGrp="1"/>
          </p:cNvSpPr>
          <p:nvPr>
            <p:ph type="body" idx="1"/>
          </p:nvPr>
        </p:nvSpPr>
        <p:spPr>
          <a:xfrm>
            <a:off x="702628" y="4423331"/>
            <a:ext cx="5621020" cy="419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45" tIns="93345" rIns="93345" bIns="933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4976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8713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75" name="Google Shape;675;p39:notes"/>
          <p:cNvSpPr txBox="1">
            <a:spLocks noGrp="1"/>
          </p:cNvSpPr>
          <p:nvPr>
            <p:ph type="body" idx="1"/>
          </p:nvPr>
        </p:nvSpPr>
        <p:spPr>
          <a:xfrm>
            <a:off x="702628" y="4423331"/>
            <a:ext cx="5621020" cy="419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45" tIns="93345" rIns="93345" bIns="933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3696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40:notes"/>
          <p:cNvSpPr txBox="1">
            <a:spLocks noGrp="1"/>
          </p:cNvSpPr>
          <p:nvPr>
            <p:ph type="body" idx="1"/>
          </p:nvPr>
        </p:nvSpPr>
        <p:spPr>
          <a:xfrm>
            <a:off x="702628" y="4423331"/>
            <a:ext cx="5621020" cy="419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45" tIns="93345" rIns="93345" bIns="933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681" name="Google Shape;681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8713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28871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41:notes"/>
          <p:cNvSpPr txBox="1">
            <a:spLocks noGrp="1"/>
          </p:cNvSpPr>
          <p:nvPr>
            <p:ph type="body" idx="1"/>
          </p:nvPr>
        </p:nvSpPr>
        <p:spPr>
          <a:xfrm>
            <a:off x="702628" y="4423331"/>
            <a:ext cx="5621020" cy="4190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345" tIns="93345" rIns="93345" bIns="93345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687" name="Google Shape;687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698500"/>
            <a:ext cx="6208713" cy="3492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23591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3.png"/><Relationship Id="rId4" Type="http://schemas.openxmlformats.org/officeDocument/2006/relationships/image" Target="../media/image11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1.gi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 w Images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ctrTitle"/>
          </p:nvPr>
        </p:nvSpPr>
        <p:spPr>
          <a:xfrm>
            <a:off x="571499" y="2571988"/>
            <a:ext cx="7917982" cy="677941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0066A1"/>
              </a:buClr>
              <a:buSzPct val="100000"/>
              <a:buFont typeface="Calibri"/>
              <a:buNone/>
              <a:defRPr sz="3300" b="1" i="0" u="none" strike="noStrike" cap="none">
                <a:solidFill>
                  <a:srgbClr val="0066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8571"/>
              <a:buNone/>
              <a:defRPr sz="1400"/>
            </a:lvl2pPr>
            <a:lvl3pPr lvl="2" indent="0">
              <a:spcBef>
                <a:spcPts val="0"/>
              </a:spcBef>
              <a:buSzPct val="78571"/>
              <a:buNone/>
              <a:defRPr sz="1400"/>
            </a:lvl3pPr>
            <a:lvl4pPr lvl="3" indent="0">
              <a:spcBef>
                <a:spcPts val="0"/>
              </a:spcBef>
              <a:buSzPct val="78571"/>
              <a:buNone/>
              <a:defRPr sz="1400"/>
            </a:lvl4pPr>
            <a:lvl5pPr lvl="4" indent="0">
              <a:spcBef>
                <a:spcPts val="0"/>
              </a:spcBef>
              <a:buSzPct val="78571"/>
              <a:buNone/>
              <a:defRPr sz="1400"/>
            </a:lvl5pPr>
            <a:lvl6pPr lvl="5" indent="0">
              <a:spcBef>
                <a:spcPts val="0"/>
              </a:spcBef>
              <a:buSzPct val="78571"/>
              <a:buNone/>
              <a:defRPr sz="1400"/>
            </a:lvl6pPr>
            <a:lvl7pPr lvl="6" indent="0">
              <a:spcBef>
                <a:spcPts val="0"/>
              </a:spcBef>
              <a:buSzPct val="78571"/>
              <a:buNone/>
              <a:defRPr sz="1400"/>
            </a:lvl7pPr>
            <a:lvl8pPr lvl="7" indent="0">
              <a:spcBef>
                <a:spcPts val="0"/>
              </a:spcBef>
              <a:buSzPct val="78571"/>
              <a:buNone/>
              <a:defRPr sz="1400"/>
            </a:lvl8pPr>
            <a:lvl9pPr lvl="8" indent="0">
              <a:spcBef>
                <a:spcPts val="0"/>
              </a:spcBef>
              <a:buSzPct val="78571"/>
              <a:buNone/>
              <a:defRPr sz="1400"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ubTitle" idx="1"/>
          </p:nvPr>
        </p:nvSpPr>
        <p:spPr>
          <a:xfrm>
            <a:off x="571499" y="3318987"/>
            <a:ext cx="7917982" cy="933212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800"/>
              </a:spcBef>
              <a:buClr>
                <a:srgbClr val="7F7F7F"/>
              </a:buClr>
              <a:buSzPct val="100000"/>
              <a:buFont typeface="Arial"/>
              <a:buNone/>
              <a:defRPr sz="2100" b="1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grpSp>
        <p:nvGrpSpPr>
          <p:cNvPr id="59" name="Shape 59"/>
          <p:cNvGrpSpPr/>
          <p:nvPr/>
        </p:nvGrpSpPr>
        <p:grpSpPr>
          <a:xfrm>
            <a:off x="0" y="595952"/>
            <a:ext cx="9141074" cy="1835951"/>
            <a:chOff x="0" y="1074510"/>
            <a:chExt cx="9141074" cy="1835951"/>
          </a:xfrm>
        </p:grpSpPr>
        <p:pic>
          <p:nvPicPr>
            <p:cNvPr id="60" name="Shape 60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0" y="1084587"/>
              <a:ext cx="1823679" cy="18236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1" name="Shape 6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828800" y="1074510"/>
              <a:ext cx="1825874" cy="1825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2" name="Shape 62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657600" y="1084587"/>
              <a:ext cx="1825874" cy="1825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3" name="Shape 6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486400" y="1084587"/>
              <a:ext cx="1825874" cy="18258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4" name="Shape 64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7315200" y="1084587"/>
              <a:ext cx="1825874" cy="1825874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8650" y="1361923"/>
            <a:ext cx="3886200" cy="2851699"/>
          </a:xfrm>
        </p:spPr>
        <p:txBody>
          <a:bodyPr/>
          <a:lstStyle>
            <a:lvl1pPr marL="0" indent="0">
              <a:buNone/>
              <a:defRPr sz="108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2128101"/>
            <a:ext cx="3886200" cy="208552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29150" y="1369219"/>
            <a:ext cx="3886200" cy="7588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C65FBD15-1DAB-6F49-B217-0CDB0F707D0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578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855321"/>
            <a:ext cx="3886200" cy="1358461"/>
          </a:xfrm>
        </p:spPr>
        <p:txBody>
          <a:bodyPr/>
          <a:lstStyle>
            <a:lvl1pPr marL="0" indent="0">
              <a:buNone/>
              <a:defRPr sz="108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20"/>
            <a:ext cx="3886200" cy="137502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385780"/>
            <a:ext cx="3886200" cy="1358461"/>
          </a:xfrm>
        </p:spPr>
        <p:txBody>
          <a:bodyPr/>
          <a:lstStyle>
            <a:lvl1pPr marL="0" indent="0">
              <a:buNone/>
              <a:defRPr sz="108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6" name="Content Placeholder 3"/>
          <p:cNvSpPr>
            <a:spLocks noGrp="1"/>
          </p:cNvSpPr>
          <p:nvPr>
            <p:ph sz="half" idx="15" hasCustomPrompt="1"/>
          </p:nvPr>
        </p:nvSpPr>
        <p:spPr>
          <a:xfrm>
            <a:off x="628650" y="2855321"/>
            <a:ext cx="3886200" cy="1358461"/>
          </a:xfrm>
        </p:spPr>
        <p:txBody>
          <a:bodyPr/>
          <a:lstStyle>
            <a:lvl1pPr marL="0" indent="0">
              <a:buNone/>
              <a:defRPr sz="108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69CD8E2B-FED0-CD49-A875-01572D6E0E0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5602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2" y="1369219"/>
            <a:ext cx="3019523" cy="28444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able Placeholder 8"/>
          <p:cNvSpPr>
            <a:spLocks noGrp="1"/>
          </p:cNvSpPr>
          <p:nvPr>
            <p:ph type="tbl" sz="quarter" idx="14" hasCustomPrompt="1"/>
          </p:nvPr>
        </p:nvSpPr>
        <p:spPr>
          <a:xfrm>
            <a:off x="3789577" y="1369219"/>
            <a:ext cx="4725775" cy="2844403"/>
          </a:xfrm>
        </p:spPr>
        <p:txBody>
          <a:bodyPr>
            <a:normAutofit/>
          </a:bodyPr>
          <a:lstStyle>
            <a:lvl1pPr marL="0" indent="0">
              <a:buNone/>
              <a:defRPr sz="108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C368AFB4-77E3-F145-8485-12FDFE0A646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2660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4629150" y="1369219"/>
            <a:ext cx="3886200" cy="28444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591612"/>
            <a:ext cx="3886200" cy="622011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628650" y="1369220"/>
            <a:ext cx="3886200" cy="2222393"/>
          </a:xfrm>
        </p:spPr>
        <p:txBody>
          <a:bodyPr>
            <a:normAutofit/>
          </a:bodyPr>
          <a:lstStyle>
            <a:lvl1pPr marL="0" indent="0">
              <a:buNone/>
              <a:defRPr sz="108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E930A7BD-C543-764C-97F7-D14F87EA482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194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F3EDE8AE-E3DC-FD43-834B-9E0EF39FBFC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16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2128101"/>
            <a:ext cx="7886700" cy="16049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369219"/>
            <a:ext cx="7886700" cy="75888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3733015"/>
            <a:ext cx="7886700" cy="497167"/>
          </a:xfrm>
        </p:spPr>
        <p:txBody>
          <a:bodyPr>
            <a:normAutofit/>
          </a:bodyPr>
          <a:lstStyle>
            <a:lvl1pPr marL="0" indent="0">
              <a:buNone/>
              <a:defRPr sz="1800" b="1" i="1">
                <a:solidFill>
                  <a:srgbClr val="0066A1"/>
                </a:solidFill>
              </a:defRPr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44128F2E-8E84-6841-AF1A-CC8DDE4530A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804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Bullets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3004793"/>
            <a:ext cx="3886200" cy="120882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1369219"/>
            <a:ext cx="7886700" cy="1556427"/>
          </a:xfrm>
        </p:spPr>
        <p:txBody>
          <a:bodyPr numCol="2" spcCol="274320">
            <a:normAutofit/>
          </a:bodyPr>
          <a:lstStyle>
            <a:lvl1pPr marL="0" indent="0">
              <a:buNone/>
              <a:defRPr sz="180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</a:t>
            </a:r>
            <a:r>
              <a:rPr lang="en-US" dirty="0" err="1"/>
              <a:t>dolore</a:t>
            </a:r>
            <a:r>
              <a:rPr lang="en-US" dirty="0"/>
              <a:t>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Duis</a:t>
            </a:r>
            <a:r>
              <a:rPr lang="en-US" dirty="0"/>
              <a:t>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</a:t>
            </a:r>
            <a:r>
              <a:rPr lang="en-US" dirty="0" err="1"/>
              <a:t>dolore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</a:t>
            </a:r>
            <a:r>
              <a:rPr lang="en-US" dirty="0" err="1"/>
              <a:t>sunt</a:t>
            </a:r>
            <a:r>
              <a:rPr lang="en-US" dirty="0"/>
              <a:t> in culpa qui.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4629150" y="3004793"/>
            <a:ext cx="3886200" cy="1208829"/>
          </a:xfrm>
        </p:spPr>
        <p:txBody>
          <a:bodyPr>
            <a:normAutofit/>
          </a:bodyPr>
          <a:lstStyle>
            <a:lvl1pPr marL="0" indent="0">
              <a:buNone/>
              <a:defRPr sz="108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8D94449E-75B9-DE4E-BD16-7536004E3CA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852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4970872" cy="21658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28650" y="3535051"/>
            <a:ext cx="4970872" cy="678571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solidFill>
                  <a:srgbClr val="0066A1"/>
                </a:solidFill>
              </a:defRPr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712644" y="1369219"/>
            <a:ext cx="2802707" cy="2844404"/>
          </a:xfrm>
        </p:spPr>
        <p:txBody>
          <a:bodyPr>
            <a:normAutofit/>
          </a:bodyPr>
          <a:lstStyle>
            <a:lvl1pPr marL="0" indent="0">
              <a:buNone/>
              <a:defRPr sz="1080" i="1" baseline="0"/>
            </a:lvl1pPr>
          </a:lstStyle>
          <a:p>
            <a:r>
              <a:rPr lang="en-US" dirty="0"/>
              <a:t>Insert Photo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3111BB0D-4532-D445-A1C0-A8D0BDE6557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5662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_OneColumnBullets">
  <p:cSld name="Content Slide_OneColumnBulle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ctrTitle"/>
          </p:nvPr>
        </p:nvSpPr>
        <p:spPr>
          <a:xfrm>
            <a:off x="396815" y="424066"/>
            <a:ext cx="8419500" cy="39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ts val="3400"/>
              <a:buFont typeface="Calibri"/>
              <a:buNone/>
              <a:defRPr sz="2550" b="1" i="0" u="none" strike="noStrike" cap="none">
                <a:solidFill>
                  <a:srgbClr val="0066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1"/>
          </p:nvPr>
        </p:nvSpPr>
        <p:spPr>
          <a:xfrm>
            <a:off x="396815" y="899332"/>
            <a:ext cx="8419500" cy="31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1800" b="1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 hasCustomPrompt="1"/>
          </p:nvPr>
        </p:nvSpPr>
        <p:spPr>
          <a:xfrm>
            <a:off x="396815" y="1369219"/>
            <a:ext cx="8419500" cy="310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05740" marR="0" lvl="0" indent="-205740" algn="l" defTabSz="82296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▸"/>
              <a:tabLst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17220" marR="0" lvl="1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-"/>
              <a:tabLst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Arial" panose="020B0604020202020204" pitchFamily="34" charset="0"/>
              <a:buChar char="•"/>
              <a:tabLst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40180" marR="0" lvl="3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Wingdings" charset="2"/>
              <a:buChar char="§"/>
              <a:tabLst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51660" marR="0" lvl="4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Courier New" charset="0"/>
              <a:buChar char="o"/>
              <a:tabLst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05740" marR="0" lvl="0" indent="-205740" algn="l" defTabSz="82296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▸"/>
              <a:tabLst/>
              <a:defRPr/>
            </a:pPr>
            <a:r>
              <a:rPr kumimoji="0" lang="en-US" sz="19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to edit Master text styles</a:t>
            </a:r>
          </a:p>
          <a:p>
            <a:pPr marL="617220" marR="0" lvl="1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-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 level</a:t>
            </a:r>
          </a:p>
          <a:p>
            <a:pPr marL="1028700" marR="0" lvl="2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Third level</a:t>
            </a:r>
          </a:p>
          <a:p>
            <a:pPr marL="1440180" marR="0" lvl="3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Fourth level</a:t>
            </a:r>
          </a:p>
          <a:p>
            <a:pPr marL="1851660" marR="0" lvl="4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Courier New" charset="0"/>
              <a:buChar char="o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Fifth level</a:t>
            </a:r>
          </a:p>
          <a:p>
            <a:endParaRPr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D58EBA2-A0D7-9C49-98E1-EC14496F9D2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55909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AA41996-CDFB-2B43-AD89-EBD0C0CC6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rot="10800000" flipH="1">
            <a:off x="0" y="4502874"/>
            <a:ext cx="9144000" cy="6406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72A05D4-FD97-5449-97C4-84164BBDD7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flipH="1">
            <a:off x="0" y="-20993"/>
            <a:ext cx="9144000" cy="640625"/>
          </a:xfrm>
          <a:prstGeom prst="rect">
            <a:avLst/>
          </a:prstGeom>
        </p:spPr>
      </p:pic>
      <p:pic>
        <p:nvPicPr>
          <p:cNvPr id="17" name="Shape 79">
            <a:extLst>
              <a:ext uri="{FF2B5EF4-FFF2-40B4-BE49-F238E27FC236}">
                <a16:creationId xmlns:a16="http://schemas.microsoft.com/office/drawing/2014/main" id="{48ACA7F6-F56E-4349-B2D9-CA2E411D8E1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153349" y="4553785"/>
            <a:ext cx="859278" cy="266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2;p9">
            <a:extLst>
              <a:ext uri="{FF2B5EF4-FFF2-40B4-BE49-F238E27FC236}">
                <a16:creationId xmlns:a16="http://schemas.microsoft.com/office/drawing/2014/main" id="{60BC08DA-3B77-3B44-8638-7A5058B66713}"/>
              </a:ext>
            </a:extLst>
          </p:cNvPr>
          <p:cNvPicPr preferRelativeResize="0"/>
          <p:nvPr userDrawn="1"/>
        </p:nvPicPr>
        <p:blipFill rotWithShape="1">
          <a:blip r:embed="rId5">
            <a:alphaModFix/>
          </a:blip>
          <a:srcRect/>
          <a:stretch/>
        </p:blipFill>
        <p:spPr>
          <a:xfrm>
            <a:off x="1676399" y="178045"/>
            <a:ext cx="6087207" cy="45654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994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Slide_OneColumnBullets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ctrTitle"/>
          </p:nvPr>
        </p:nvSpPr>
        <p:spPr>
          <a:xfrm>
            <a:off x="297611" y="424066"/>
            <a:ext cx="8531162" cy="391130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0066A1"/>
              </a:buClr>
              <a:buSzPct val="100000"/>
              <a:buFont typeface="Calibri"/>
              <a:buNone/>
              <a:defRPr sz="2600" b="1" i="0" u="none" strike="noStrike" cap="none">
                <a:solidFill>
                  <a:srgbClr val="0066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SzPct val="78571"/>
              <a:buNone/>
              <a:defRPr sz="1400"/>
            </a:lvl2pPr>
            <a:lvl3pPr lvl="2" indent="0">
              <a:spcBef>
                <a:spcPts val="0"/>
              </a:spcBef>
              <a:buSzPct val="78571"/>
              <a:buNone/>
              <a:defRPr sz="1400"/>
            </a:lvl3pPr>
            <a:lvl4pPr lvl="3" indent="0">
              <a:spcBef>
                <a:spcPts val="0"/>
              </a:spcBef>
              <a:buSzPct val="78571"/>
              <a:buNone/>
              <a:defRPr sz="1400"/>
            </a:lvl4pPr>
            <a:lvl5pPr lvl="4" indent="0">
              <a:spcBef>
                <a:spcPts val="0"/>
              </a:spcBef>
              <a:buSzPct val="78571"/>
              <a:buNone/>
              <a:defRPr sz="1400"/>
            </a:lvl5pPr>
            <a:lvl6pPr lvl="5" indent="0">
              <a:spcBef>
                <a:spcPts val="0"/>
              </a:spcBef>
              <a:buSzPct val="78571"/>
              <a:buNone/>
              <a:defRPr sz="1400"/>
            </a:lvl6pPr>
            <a:lvl7pPr lvl="6" indent="0">
              <a:spcBef>
                <a:spcPts val="0"/>
              </a:spcBef>
              <a:buSzPct val="78571"/>
              <a:buNone/>
              <a:defRPr sz="1400"/>
            </a:lvl7pPr>
            <a:lvl8pPr lvl="7" indent="0">
              <a:spcBef>
                <a:spcPts val="0"/>
              </a:spcBef>
              <a:buSzPct val="78571"/>
              <a:buNone/>
              <a:defRPr sz="1400"/>
            </a:lvl8pPr>
            <a:lvl9pPr lvl="8" indent="0">
              <a:spcBef>
                <a:spcPts val="0"/>
              </a:spcBef>
              <a:buSzPct val="78571"/>
              <a:buNone/>
              <a:defRPr sz="1400"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297611" y="899332"/>
            <a:ext cx="8531162" cy="316993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0" marR="0" lvl="0" indent="0" algn="l" rtl="0">
              <a:lnSpc>
                <a:spcPct val="90000"/>
              </a:lnSpc>
              <a:spcBef>
                <a:spcPts val="800"/>
              </a:spcBef>
              <a:buClr>
                <a:srgbClr val="7F7F7F"/>
              </a:buClr>
              <a:buSzPct val="100000"/>
              <a:buFont typeface="Arial"/>
              <a:buNone/>
              <a:defRPr sz="1800" b="1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5" name="Shape 85"/>
          <p:cNvSpPr txBox="1">
            <a:spLocks noGrp="1"/>
          </p:cNvSpPr>
          <p:nvPr>
            <p:ph type="body" idx="2" hasCustomPrompt="1"/>
          </p:nvPr>
        </p:nvSpPr>
        <p:spPr>
          <a:xfrm>
            <a:off x="297611" y="1369219"/>
            <a:ext cx="8531162" cy="3107891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lvl1pPr marL="205740" marR="0" lvl="0" indent="-205740" algn="l" defTabSz="82296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▸"/>
              <a:tabLst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17220" marR="0" lvl="1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-"/>
              <a:tabLst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Arial" panose="020B0604020202020204" pitchFamily="34" charset="0"/>
              <a:buChar char="•"/>
              <a:tabLst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40180" marR="0" lvl="3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Wingdings" charset="2"/>
              <a:buChar char="§"/>
              <a:tabLst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51660" marR="0" lvl="4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Courier New" charset="0"/>
              <a:buChar char="o"/>
              <a:tabLst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892300" marR="0" lvl="5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235200" marR="0" lvl="6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578100" marR="0" lvl="7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921000" marR="0" lvl="8" indent="-88900" algn="l" rtl="0">
              <a:lnSpc>
                <a:spcPct val="9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05740" marR="0" lvl="0" indent="-205740" algn="l" defTabSz="82296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▸"/>
              <a:tabLst/>
              <a:defRPr/>
            </a:pPr>
            <a:r>
              <a:rPr kumimoji="0" lang="en-US" sz="19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to edit Master text styles</a:t>
            </a:r>
          </a:p>
          <a:p>
            <a:pPr marL="617220" marR="0" lvl="1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-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 level</a:t>
            </a:r>
          </a:p>
          <a:p>
            <a:pPr marL="1028700" marR="0" lvl="2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Third level</a:t>
            </a:r>
          </a:p>
          <a:p>
            <a:pPr marL="1440180" marR="0" lvl="3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Fourth level</a:t>
            </a:r>
          </a:p>
          <a:p>
            <a:pPr marL="1851660" marR="0" lvl="4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Courier New" charset="0"/>
              <a:buChar char="o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Fifth level</a:t>
            </a:r>
          </a:p>
          <a:p>
            <a:endParaRPr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3828C0AB-51FA-0D46-8572-E886550F7E2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Slide_OneColumnBullets">
  <p:cSld name="1_Content Slide_OneColumnBullet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ctrTitle"/>
          </p:nvPr>
        </p:nvSpPr>
        <p:spPr>
          <a:xfrm>
            <a:off x="396815" y="424066"/>
            <a:ext cx="8419500" cy="391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ts val="3400"/>
              <a:buFont typeface="Calibri"/>
              <a:buNone/>
              <a:defRPr sz="2550" b="1" i="0" u="none" strike="noStrike" cap="none">
                <a:solidFill>
                  <a:srgbClr val="0066A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3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1"/>
          </p:nvPr>
        </p:nvSpPr>
        <p:spPr>
          <a:xfrm>
            <a:off x="396815" y="899332"/>
            <a:ext cx="8419500" cy="317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7F7F7F"/>
              </a:buClr>
              <a:buSzPts val="2400"/>
              <a:buFont typeface="Arial"/>
              <a:buNone/>
              <a:defRPr sz="1800" b="1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 hasCustomPrompt="1"/>
          </p:nvPr>
        </p:nvSpPr>
        <p:spPr>
          <a:xfrm>
            <a:off x="396815" y="1369219"/>
            <a:ext cx="8419500" cy="3107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05740" marR="0" lvl="0" indent="-205740" algn="l" defTabSz="82296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▸"/>
              <a:tabLst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17220" marR="0" lvl="1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-"/>
              <a:tabLst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028700" marR="0" lvl="2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Arial" panose="020B0604020202020204" pitchFamily="34" charset="0"/>
              <a:buChar char="•"/>
              <a:tabLst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40180" marR="0" lvl="3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Wingdings" charset="2"/>
              <a:buChar char="§"/>
              <a:tabLst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51660" marR="0" lvl="4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Courier New" charset="0"/>
              <a:buChar char="o"/>
              <a:tabLst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057400" marR="0" lvl="5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400300" marR="0" lvl="6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743200" marR="0" lvl="7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086100" marR="0" lvl="8" indent="-25717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05740" marR="0" lvl="0" indent="-205740" algn="l" defTabSz="82296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▸"/>
              <a:tabLst/>
              <a:defRPr/>
            </a:pPr>
            <a:r>
              <a:rPr kumimoji="0" lang="en-US" sz="198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Click to edit Master text styles</a:t>
            </a:r>
          </a:p>
          <a:p>
            <a:pPr marL="617220" marR="0" lvl="1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LucidaGrande" charset="0"/>
              <a:buChar char="-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 level</a:t>
            </a:r>
          </a:p>
          <a:p>
            <a:pPr marL="1028700" marR="0" lvl="2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Third level</a:t>
            </a:r>
          </a:p>
          <a:p>
            <a:pPr marL="1440180" marR="0" lvl="3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Wingdings" charset="2"/>
              <a:buChar char="§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Fourth level</a:t>
            </a:r>
          </a:p>
          <a:p>
            <a:pPr marL="1851660" marR="0" lvl="4" indent="-205740" algn="l" defTabSz="822960" rtl="0" eaLnBrk="1" fontAlgn="auto" latinLnBrk="0" hangingPunct="1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66A1"/>
              </a:buClr>
              <a:buSzTx/>
              <a:buFont typeface="Courier New" charset="0"/>
              <a:buChar char="o"/>
              <a:tabLst/>
              <a:defRPr/>
            </a:pPr>
            <a:r>
              <a:rPr kumimoji="0" lang="en-US" sz="162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Fifth level</a:t>
            </a:r>
          </a:p>
          <a:p>
            <a:endParaRPr dirty="0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E1FD6246-7062-E343-AB76-2BDB381F9D8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63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Title Slide Op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2447124"/>
            <a:ext cx="7886700" cy="620818"/>
          </a:xfrm>
        </p:spPr>
        <p:txBody>
          <a:bodyPr anchor="b">
            <a:normAutofit/>
          </a:bodyPr>
          <a:lstStyle>
            <a:lvl1pPr>
              <a:defRPr sz="3960" i="0"/>
            </a:lvl1pPr>
          </a:lstStyle>
          <a:p>
            <a:r>
              <a:rPr lang="en-US" dirty="0"/>
              <a:t>Divider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088184"/>
            <a:ext cx="7886700" cy="504338"/>
          </a:xfrm>
        </p:spPr>
        <p:txBody>
          <a:bodyPr>
            <a:normAutofit/>
          </a:bodyPr>
          <a:lstStyle>
            <a:lvl1pPr marL="0" indent="0">
              <a:buNone/>
              <a:defRPr sz="252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75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Subhead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AA41996-CDFB-2B43-AD89-EBD0C0CC6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rot="10800000" flipH="1">
            <a:off x="0" y="4502874"/>
            <a:ext cx="9144000" cy="64062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72A05D4-FD97-5449-97C4-84164BBDD7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flipH="1">
            <a:off x="0" y="-20993"/>
            <a:ext cx="9144000" cy="640625"/>
          </a:xfrm>
          <a:prstGeom prst="rect">
            <a:avLst/>
          </a:prstGeom>
        </p:spPr>
      </p:pic>
      <p:pic>
        <p:nvPicPr>
          <p:cNvPr id="17" name="Shape 79">
            <a:extLst>
              <a:ext uri="{FF2B5EF4-FFF2-40B4-BE49-F238E27FC236}">
                <a16:creationId xmlns:a16="http://schemas.microsoft.com/office/drawing/2014/main" id="{48ACA7F6-F56E-4349-B2D9-CA2E411D8E10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8153349" y="4553785"/>
            <a:ext cx="859278" cy="2666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8757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7886700" cy="295751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rm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95862E7B-AA4D-C448-9E6E-22F7A2B1F6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194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4629150" y="1369219"/>
            <a:ext cx="3886200" cy="28444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rm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6FF18C48-1931-4E46-B350-B7775439DB0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872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1369219"/>
            <a:ext cx="3886200" cy="2844563"/>
          </a:xfrm>
        </p:spPr>
        <p:txBody>
          <a:bodyPr/>
          <a:lstStyle>
            <a:lvl1pPr marL="0" indent="0">
              <a:buNone/>
              <a:defRPr sz="108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5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92974E9F-AD58-AB44-BA38-9CD9F2C897F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730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844602"/>
            <a:ext cx="3886200" cy="1369180"/>
          </a:xfrm>
        </p:spPr>
        <p:txBody>
          <a:bodyPr/>
          <a:lstStyle>
            <a:lvl1pPr marL="0" indent="0">
              <a:buNone/>
              <a:defRPr sz="108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Content Placeholder 3"/>
          <p:cNvSpPr>
            <a:spLocks noGrp="1"/>
          </p:cNvSpPr>
          <p:nvPr>
            <p:ph sz="half" idx="14" hasCustomPrompt="1"/>
          </p:nvPr>
        </p:nvSpPr>
        <p:spPr>
          <a:xfrm>
            <a:off x="4629150" y="1369220"/>
            <a:ext cx="3886200" cy="1369180"/>
          </a:xfrm>
        </p:spPr>
        <p:txBody>
          <a:bodyPr/>
          <a:lstStyle>
            <a:lvl1pPr marL="0" indent="0">
              <a:buNone/>
              <a:defRPr sz="108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C0052AA0-9D89-B141-8F22-00F365DB26D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086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17136"/>
            <a:ext cx="7886700" cy="415002"/>
          </a:xfrm>
        </p:spPr>
        <p:txBody>
          <a:bodyPr/>
          <a:lstStyle/>
          <a:p>
            <a:r>
              <a:rPr lang="en-US" dirty="0"/>
              <a:t>Topic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29150" y="2128101"/>
            <a:ext cx="3886200" cy="2085680"/>
          </a:xfrm>
        </p:spPr>
        <p:txBody>
          <a:bodyPr/>
          <a:lstStyle>
            <a:lvl1pPr marL="0" indent="0">
              <a:buNone/>
              <a:defRPr sz="1080" i="1"/>
            </a:lvl1pPr>
          </a:lstStyle>
          <a:p>
            <a:pPr lvl="0"/>
            <a:r>
              <a:rPr lang="en-US" dirty="0"/>
              <a:t>Insert Object</a:t>
            </a:r>
          </a:p>
        </p:txBody>
      </p:sp>
      <p:sp>
        <p:nvSpPr>
          <p:cNvPr id="13" name="Text Placeholder 13"/>
          <p:cNvSpPr>
            <a:spLocks noGrp="1"/>
          </p:cNvSpPr>
          <p:nvPr>
            <p:ph type="body" sz="quarter" idx="13"/>
          </p:nvPr>
        </p:nvSpPr>
        <p:spPr>
          <a:xfrm>
            <a:off x="628650" y="1369219"/>
            <a:ext cx="3886200" cy="284440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4629150" y="1369219"/>
            <a:ext cx="3886200" cy="758883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</a:t>
            </a:r>
            <a:r>
              <a:rPr lang="en-US" dirty="0" err="1"/>
              <a:t>sed</a:t>
            </a:r>
            <a:r>
              <a:rPr lang="en-US" dirty="0"/>
              <a:t>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6" hasCustomPrompt="1"/>
          </p:nvPr>
        </p:nvSpPr>
        <p:spPr>
          <a:xfrm>
            <a:off x="628650" y="829648"/>
            <a:ext cx="7886700" cy="267632"/>
          </a:xfrm>
        </p:spPr>
        <p:txBody>
          <a:bodyPr>
            <a:noAutofit/>
          </a:bodyPr>
          <a:lstStyle>
            <a:lvl1pPr marL="0" indent="0">
              <a:buNone/>
              <a:defRPr sz="2160" b="1" i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Subhead</a:t>
            </a:r>
          </a:p>
        </p:txBody>
      </p:sp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D1B0E87B-E3BF-2F44-8F24-535BA34F0B9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949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image" Target="../media/image11.gif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Shape 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2" cy="5132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Shape 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3760858"/>
            <a:ext cx="9144000" cy="1380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Shape 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0"/>
            <a:ext cx="9144000" cy="691053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Shape 55"/>
          <p:cNvPicPr preferRelativeResize="0"/>
          <p:nvPr/>
        </p:nvPicPr>
        <p:blipFill rotWithShape="1">
          <a:blip r:embed="rId6">
            <a:alphaModFix/>
          </a:blip>
          <a:srcRect r="2161"/>
          <a:stretch/>
        </p:blipFill>
        <p:spPr>
          <a:xfrm>
            <a:off x="8038947" y="4560577"/>
            <a:ext cx="857754" cy="49941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F1C7FE8-16CE-0B4A-A816-2459630AF2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rot="10800000" flipH="1">
            <a:off x="0" y="4502874"/>
            <a:ext cx="9144000" cy="640625"/>
          </a:xfrm>
          <a:prstGeom prst="rect">
            <a:avLst/>
          </a:prstGeom>
        </p:spPr>
      </p:pic>
      <p:pic>
        <p:nvPicPr>
          <p:cNvPr id="79" name="Shape 7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53349" y="4553785"/>
            <a:ext cx="859278" cy="266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0EA4A0-AB6B-6E4E-8F1D-94E5DC1C7E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flipH="1">
            <a:off x="0" y="-20993"/>
            <a:ext cx="9144000" cy="640625"/>
          </a:xfrm>
          <a:prstGeom prst="rect">
            <a:avLst/>
          </a:prstGeom>
        </p:spPr>
      </p:pic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41BC352B-911B-2F4B-BD2D-D9089FFE08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7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DC67E54-56D8-644B-A240-88A283047D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rot="10800000" flipH="1">
            <a:off x="0" y="4502874"/>
            <a:ext cx="9144000" cy="64062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17136"/>
            <a:ext cx="7886700" cy="41500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Topic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0716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Shape 79">
            <a:extLst>
              <a:ext uri="{FF2B5EF4-FFF2-40B4-BE49-F238E27FC236}">
                <a16:creationId xmlns:a16="http://schemas.microsoft.com/office/drawing/2014/main" id="{9932E759-CE1B-F942-A32A-738C5E9CD698}"/>
              </a:ext>
            </a:extLst>
          </p:cNvPr>
          <p:cNvPicPr preferRelativeResize="0"/>
          <p:nvPr userDrawn="1"/>
        </p:nvPicPr>
        <p:blipFill rotWithShape="1">
          <a:blip r:embed="rId19">
            <a:alphaModFix/>
          </a:blip>
          <a:srcRect/>
          <a:stretch/>
        </p:blipFill>
        <p:spPr>
          <a:xfrm>
            <a:off x="8153349" y="4553785"/>
            <a:ext cx="859278" cy="266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45DA11B-7803-DE4D-93AB-1D16929492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" t="9657"/>
          <a:stretch/>
        </p:blipFill>
        <p:spPr>
          <a:xfrm flipH="1">
            <a:off x="0" y="-20993"/>
            <a:ext cx="9144000" cy="640625"/>
          </a:xfrm>
          <a:prstGeom prst="rect">
            <a:avLst/>
          </a:prstGeom>
        </p:spPr>
      </p:pic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543FF35D-A0AA-D748-AF58-3EAFF0DBB3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" y="4869657"/>
            <a:ext cx="411783" cy="273844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3DD97BEB-BAEF-0344-9D5C-EC73E478698A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369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3" r:id="rId15"/>
    <p:sldLayoutId id="2147483704" r:id="rId16"/>
  </p:sldLayoutIdLst>
  <p:hf hdr="0" ftr="0" dt="0"/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060" b="1" i="0" kern="1200">
          <a:solidFill>
            <a:srgbClr val="0066A1"/>
          </a:solidFill>
          <a:latin typeface="Calibri" charset="0"/>
          <a:ea typeface="Calibri" charset="0"/>
          <a:cs typeface="Calibri" charset="0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Clr>
          <a:srgbClr val="0066A1"/>
        </a:buClr>
        <a:buFont typeface="LucidaGrande" charset="0"/>
        <a:buChar char="▸"/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Clr>
          <a:srgbClr val="0066A1"/>
        </a:buClr>
        <a:buFont typeface="LucidaGrande" charset="0"/>
        <a:buChar char="-"/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Clr>
          <a:srgbClr val="0066A1"/>
        </a:buClr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Clr>
          <a:srgbClr val="0066A1"/>
        </a:buClr>
        <a:buFont typeface="Wingdings" charset="2"/>
        <a:buChar char="§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Clr>
          <a:srgbClr val="0066A1"/>
        </a:buClr>
        <a:buFont typeface="Courier New" charset="0"/>
        <a:buChar char="o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hyperlink" Target="https://connect.ieee.org/O0r0000H0300UG3E0H0ag0P" TargetMode="External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hyperlink" Target="https://connect.ieee.org/ZPU000gIa0000000F303HGr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hyperlink" Target="https://play.google.com/store/apps/details?id=org.ieee.mobile.mcoe.ieee&amp;hl=en_US&amp;mkt_tok=eyJpIjoiTW1FNE4ySm1ZVE5qTjJNNSIsInQiOiI5Q2gzeEsyMmtUbTN1cFU3UlFnQ0h1RWM2QVVtWXZFSVVBZlwvenN5TkI2QU5YRFZBMnBLMUJScUp3eXFyY2tEQjNUcmFrc2hqM3A3eVdSMFNJZnB5Znc9PSJ9" TargetMode="External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>
            <a:spLocks noGrp="1"/>
          </p:cNvSpPr>
          <p:nvPr>
            <p:ph type="ctrTitle"/>
          </p:nvPr>
        </p:nvSpPr>
        <p:spPr>
          <a:xfrm>
            <a:off x="571499" y="2743200"/>
            <a:ext cx="7917982" cy="506729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t" anchorCtr="0">
            <a:noAutofit/>
          </a:bodyPr>
          <a:lstStyle/>
          <a:p>
            <a:pPr lvl="0" indent="-209550"/>
            <a:r>
              <a:rPr lang="en-US" sz="3600" dirty="0">
                <a:solidFill>
                  <a:srgbClr val="0073AE"/>
                </a:solidFill>
              </a:rPr>
              <a:t>The IEEE App</a:t>
            </a:r>
            <a:endParaRPr sz="3600" b="1" i="0" u="none" strike="noStrike" cap="none" dirty="0">
              <a:solidFill>
                <a:srgbClr val="0073AE"/>
              </a:solidFill>
              <a:sym typeface="Calibri"/>
            </a:endParaRPr>
          </a:p>
        </p:txBody>
      </p:sp>
      <p:sp>
        <p:nvSpPr>
          <p:cNvPr id="156" name="Shape 156"/>
          <p:cNvSpPr txBox="1">
            <a:spLocks noGrp="1"/>
          </p:cNvSpPr>
          <p:nvPr>
            <p:ph type="subTitle" idx="1"/>
          </p:nvPr>
        </p:nvSpPr>
        <p:spPr>
          <a:xfrm>
            <a:off x="571499" y="3318987"/>
            <a:ext cx="7917982" cy="933212"/>
          </a:xfrm>
          <a:prstGeom prst="rect">
            <a:avLst/>
          </a:prstGeom>
          <a:noFill/>
          <a:ln>
            <a:noFill/>
          </a:ln>
        </p:spPr>
        <p:txBody>
          <a:bodyPr wrap="square" lIns="68575" tIns="34275" rIns="68575" bIns="34275" anchor="t" anchorCtr="0">
            <a:noAutofit/>
          </a:bodyPr>
          <a:lstStyle/>
          <a:p>
            <a:pPr indent="-133350">
              <a:spcBef>
                <a:spcPts val="0"/>
              </a:spcBef>
            </a:pPr>
            <a:r>
              <a:rPr lang="en-US" dirty="0"/>
              <a:t>New Engagement Model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IEEE app: Let’s Stay Connected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E7DD23-8642-B841-B899-DDCF80E044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7611" y="784000"/>
            <a:ext cx="8531162" cy="316993"/>
          </a:xfrm>
        </p:spPr>
        <p:txBody>
          <a:bodyPr/>
          <a:lstStyle/>
          <a:p>
            <a:r>
              <a:rPr lang="en-US" dirty="0"/>
              <a:t>Discover the valuable tools and resources of IEEE:</a:t>
            </a:r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6258602C-137E-9548-9A51-941A83E06C9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4870450"/>
            <a:ext cx="411163" cy="273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97BEB-BAEF-0344-9D5C-EC73E478698A}" type="slidenum">
              <a:rPr kumimoji="0" 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</a:rPr>
              <a:t>Get t</a:t>
            </a: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  <a:cs typeface="Arial" panose="020B0604020202020204" pitchFamily="34" charset="0"/>
                <a:hlinkClick r:id="rId2"/>
              </a:rPr>
              <a:t>he new app below:</a:t>
            </a: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</a:br>
            <a:endParaRPr kumimoji="0" lang="en-US" altLang="en-US" sz="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hlinkClick r:id="rId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kumimoji="0" lang="en-US" altLang="en-US" sz="3100" b="0" i="0" u="none" strike="noStrike" cap="none" normalizeH="0" baseline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 </a:t>
            </a:r>
            <a: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                                          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900" b="0" i="0" u="none" strike="noStrike" cap="none" normalizeH="0" baseline="0">
                <a:ln>
                  <a:noFill/>
                </a:ln>
                <a:solidFill>
                  <a:srgbClr val="1155CC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en-US" altLang="en-US" sz="900" b="0" i="0" u="none" strike="noStrike" cap="none" normalizeH="0" baseline="0">
              <a:ln>
                <a:noFill/>
              </a:ln>
              <a:solidFill>
                <a:srgbClr val="1155CC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Google Play Store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92075" y="-182563"/>
            <a:ext cx="1428750" cy="49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3" descr="App Store button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123825" y="-182563"/>
            <a:ext cx="1428750" cy="49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2578" y="3348501"/>
            <a:ext cx="1371429" cy="5333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6009" y="3881834"/>
            <a:ext cx="1409524" cy="5238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605714" y="3712571"/>
            <a:ext cx="1696277" cy="3385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Download today!</a:t>
            </a:r>
          </a:p>
        </p:txBody>
      </p:sp>
      <p:sp>
        <p:nvSpPr>
          <p:cNvPr id="6" name="Snip Single Corner Rectangle 5">
            <a:extLst>
              <a:ext uri="{FF2B5EF4-FFF2-40B4-BE49-F238E27FC236}">
                <a16:creationId xmlns:a16="http://schemas.microsoft.com/office/drawing/2014/main" id="{C13B54E5-95BC-7E46-AAC8-CD9BD2959470}"/>
              </a:ext>
            </a:extLst>
          </p:cNvPr>
          <p:cNvSpPr/>
          <p:nvPr/>
        </p:nvSpPr>
        <p:spPr>
          <a:xfrm flipH="1" flipV="1">
            <a:off x="1556953" y="3194931"/>
            <a:ext cx="5758247" cy="1368830"/>
          </a:xfrm>
          <a:prstGeom prst="snip1Rect">
            <a:avLst>
              <a:gd name="adj" fmla="val 10649"/>
            </a:avLst>
          </a:prstGeom>
          <a:noFill/>
          <a:ln>
            <a:solidFill>
              <a:srgbClr val="0064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036CA9AB-F346-B441-8ED2-8C824BDA90F5}"/>
              </a:ext>
            </a:extLst>
          </p:cNvPr>
          <p:cNvSpPr txBox="1">
            <a:spLocks/>
          </p:cNvSpPr>
          <p:nvPr/>
        </p:nvSpPr>
        <p:spPr>
          <a:xfrm>
            <a:off x="2085177" y="3395578"/>
            <a:ext cx="1481943" cy="316993"/>
          </a:xfrm>
          <a:prstGeom prst="rect">
            <a:avLst/>
          </a:prstGeom>
          <a:noFill/>
          <a:ln>
            <a:noFill/>
          </a:ln>
        </p:spPr>
        <p:txBody>
          <a:bodyPr wrap="square" lIns="68575" tIns="68575" rIns="68575" bIns="68575" anchor="t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7F7F7F"/>
              </a:buClr>
              <a:buSzPct val="100000"/>
              <a:buFont typeface="Arial"/>
              <a:buNone/>
              <a:defRPr sz="1800" b="1" i="1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342900" marR="0" lvl="1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685800" marR="0" lvl="2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028700" marR="0" lvl="3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371600" marR="0" lvl="4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714500" marR="0" lvl="5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057400" marR="0" lvl="6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400300" marR="0" lvl="7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743200" marR="0" lvl="8" indent="0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>
                <a:solidFill>
                  <a:srgbClr val="006496"/>
                </a:solidFill>
              </a:rPr>
              <a:t>Access the IEEE App in app stores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E072EA0-BC83-1249-AD71-2C52D3FA17E0}"/>
              </a:ext>
            </a:extLst>
          </p:cNvPr>
          <p:cNvGrpSpPr/>
          <p:nvPr/>
        </p:nvGrpSpPr>
        <p:grpSpPr>
          <a:xfrm>
            <a:off x="692844" y="1501962"/>
            <a:ext cx="7914624" cy="580048"/>
            <a:chOff x="874080" y="1559628"/>
            <a:chExt cx="7914624" cy="58004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7"/>
            <a:srcRect r="79412" b="51663"/>
            <a:stretch/>
          </p:blipFill>
          <p:spPr>
            <a:xfrm>
              <a:off x="874080" y="1559628"/>
              <a:ext cx="1531370" cy="580048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C947637-0D14-4E4E-A769-80E7B2E420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11642" t="17724" r="12719" b="22046"/>
            <a:stretch/>
          </p:blipFill>
          <p:spPr>
            <a:xfrm>
              <a:off x="2685156" y="1572734"/>
              <a:ext cx="1598140" cy="553837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93FEC48-AB5F-4B42-BB6F-07224710B1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2907" t="12595" r="4461" b="15059"/>
            <a:stretch/>
          </p:blipFill>
          <p:spPr>
            <a:xfrm>
              <a:off x="4563002" y="1572734"/>
              <a:ext cx="2070688" cy="553837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A08BE93-3B2E-4149-882D-A7D422B53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913395" y="1567270"/>
              <a:ext cx="1875309" cy="564765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5F98857-F29B-C24F-A87A-BB5966C0D063}"/>
              </a:ext>
            </a:extLst>
          </p:cNvPr>
          <p:cNvGrpSpPr/>
          <p:nvPr/>
        </p:nvGrpSpPr>
        <p:grpSpPr>
          <a:xfrm>
            <a:off x="952236" y="2314531"/>
            <a:ext cx="7395840" cy="576804"/>
            <a:chOff x="874080" y="2372197"/>
            <a:chExt cx="7395840" cy="576804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E1191E-F8D2-8C43-B098-0E47E63725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74080" y="2400924"/>
              <a:ext cx="1949449" cy="51935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44E01E4-C4C4-8B4F-9718-AD7AD690F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221424" y="2372197"/>
              <a:ext cx="1949449" cy="57680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C50FB1C2-EB7D-9048-AC80-3AA645891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5568767" y="2388276"/>
              <a:ext cx="2701153" cy="5446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3347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4981880" y="751164"/>
            <a:ext cx="3636580" cy="3581980"/>
          </a:xfrm>
          <a:prstGeom prst="ellipse">
            <a:avLst/>
          </a:prstGeom>
          <a:noFill/>
          <a:ln w="28575">
            <a:solidFill>
              <a:srgbClr val="75BD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611" y="287436"/>
            <a:ext cx="5651244" cy="391130"/>
          </a:xfrm>
        </p:spPr>
        <p:txBody>
          <a:bodyPr/>
          <a:lstStyle/>
          <a:p>
            <a:r>
              <a:rPr lang="en-US" dirty="0"/>
              <a:t>When Factoring in Millions of Users</a:t>
            </a:r>
            <a:endParaRPr lang="en-US" sz="20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304054" y="842482"/>
            <a:ext cx="4348795" cy="4218454"/>
          </a:xfrm>
        </p:spPr>
        <p:txBody>
          <a:bodyPr/>
          <a:lstStyle/>
          <a:p>
            <a:pPr marL="377190" indent="-285750">
              <a:spcBef>
                <a:spcPts val="3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800" dirty="0"/>
              <a:t>IEEE needs to better communicate our value proposition and benefits</a:t>
            </a:r>
          </a:p>
          <a:p>
            <a:pPr marL="377190" indent="-285750">
              <a:spcBef>
                <a:spcPts val="3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800" dirty="0"/>
              <a:t>Offer a tool to discover IEEE easily, anywhere, anytime</a:t>
            </a:r>
          </a:p>
          <a:p>
            <a:pPr marL="377190" indent="-285750">
              <a:spcBef>
                <a:spcPts val="3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800" dirty="0"/>
              <a:t>Provide a channel to deliver instantly</a:t>
            </a:r>
          </a:p>
          <a:p>
            <a:pPr marL="377190" indent="-285750">
              <a:spcBef>
                <a:spcPts val="3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800" dirty="0"/>
              <a:t>Engage persistently</a:t>
            </a:r>
          </a:p>
          <a:p>
            <a:pPr marL="377190" indent="-285750">
              <a:spcBef>
                <a:spcPts val="3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800" dirty="0"/>
              <a:t>Collect data with strong business analytics engine to provide personalization</a:t>
            </a:r>
          </a:p>
          <a:p>
            <a:pPr marL="377190" indent="-285750">
              <a:spcBef>
                <a:spcPts val="3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800" dirty="0">
                <a:solidFill>
                  <a:schemeClr val="tx1"/>
                </a:solidFill>
              </a:rPr>
              <a:t>Scale to engage a larger community</a:t>
            </a:r>
          </a:p>
          <a:p>
            <a:pPr marL="528320" lvl="1" indent="-182880">
              <a:spcBef>
                <a:spcPts val="300"/>
              </a:spcBef>
            </a:pPr>
            <a:r>
              <a:rPr lang="en-US" sz="1600" dirty="0">
                <a:solidFill>
                  <a:schemeClr val="tx1"/>
                </a:solidFill>
              </a:rPr>
              <a:t>Customers that used one or more of IEEE services and products</a:t>
            </a:r>
          </a:p>
          <a:p>
            <a:pPr marL="528320" lvl="1" indent="-182880">
              <a:spcBef>
                <a:spcPts val="300"/>
              </a:spcBef>
            </a:pPr>
            <a:r>
              <a:rPr lang="en-US" sz="1600" dirty="0">
                <a:solidFill>
                  <a:schemeClr val="tx1"/>
                </a:solidFill>
              </a:rPr>
              <a:t>Technologist and Engineers that are in professions where IEEE is active</a:t>
            </a:r>
          </a:p>
          <a:p>
            <a:pPr marL="274320" indent="-182880">
              <a:spcBef>
                <a:spcPts val="300"/>
              </a:spcBef>
            </a:pPr>
            <a:endParaRPr lang="en-US" sz="1800" dirty="0">
              <a:solidFill>
                <a:srgbClr val="3333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99451" y="4041329"/>
            <a:ext cx="13607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>
                <a:solidFill>
                  <a:srgbClr val="0073A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Users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5572262" y="1514228"/>
            <a:ext cx="2389366" cy="2002221"/>
          </a:xfrm>
          <a:prstGeom prst="line">
            <a:avLst/>
          </a:prstGeom>
          <a:ln w="28575">
            <a:solidFill>
              <a:srgbClr val="0064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5575750" y="1514228"/>
            <a:ext cx="2419111" cy="2002221"/>
          </a:xfrm>
          <a:prstGeom prst="line">
            <a:avLst/>
          </a:prstGeom>
          <a:ln w="28575">
            <a:solidFill>
              <a:srgbClr val="0064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5" idx="0"/>
          </p:cNvCxnSpPr>
          <p:nvPr/>
        </p:nvCxnSpPr>
        <p:spPr>
          <a:xfrm>
            <a:off x="6779150" y="1425379"/>
            <a:ext cx="2758" cy="576356"/>
          </a:xfrm>
          <a:prstGeom prst="line">
            <a:avLst/>
          </a:prstGeom>
          <a:ln w="28575">
            <a:solidFill>
              <a:srgbClr val="0064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38478" y="2001735"/>
            <a:ext cx="1686860" cy="1120118"/>
          </a:xfrm>
          <a:prstGeom prst="rect">
            <a:avLst/>
          </a:prstGeom>
        </p:spPr>
      </p:pic>
      <p:sp>
        <p:nvSpPr>
          <p:cNvPr id="17" name="Oval 16"/>
          <p:cNvSpPr/>
          <p:nvPr/>
        </p:nvSpPr>
        <p:spPr>
          <a:xfrm>
            <a:off x="5740088" y="1590050"/>
            <a:ext cx="2111139" cy="2078061"/>
          </a:xfrm>
          <a:prstGeom prst="ellipse">
            <a:avLst/>
          </a:prstGeom>
          <a:noFill/>
          <a:ln>
            <a:solidFill>
              <a:srgbClr val="EE74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>
            <a:stCxn id="17" idx="4"/>
            <a:endCxn id="17" idx="4"/>
          </p:cNvCxnSpPr>
          <p:nvPr/>
        </p:nvCxnSpPr>
        <p:spPr>
          <a:xfrm>
            <a:off x="6795658" y="3668111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028931" y="3044182"/>
            <a:ext cx="15505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i="1" dirty="0">
                <a:solidFill>
                  <a:srgbClr val="0064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Members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6766091" y="3545498"/>
            <a:ext cx="6768" cy="305733"/>
          </a:xfrm>
          <a:prstGeom prst="line">
            <a:avLst/>
          </a:prstGeom>
          <a:ln w="28575">
            <a:solidFill>
              <a:srgbClr val="0064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38057" y="1100729"/>
            <a:ext cx="656832" cy="90100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67241" y="509849"/>
            <a:ext cx="656832" cy="90100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91975" y="981608"/>
            <a:ext cx="656832" cy="90100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986681" y="3213459"/>
            <a:ext cx="656832" cy="90100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75787" y="3864171"/>
            <a:ext cx="656832" cy="901006"/>
          </a:xfrm>
          <a:prstGeom prst="rect">
            <a:avLst/>
          </a:prstGeom>
          <a:solidFill>
            <a:schemeClr val="accent1"/>
          </a:solidFill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974497" y="3169319"/>
            <a:ext cx="656832" cy="901006"/>
          </a:xfrm>
          <a:prstGeom prst="rect">
            <a:avLst/>
          </a:prstGeom>
          <a:solidFill>
            <a:schemeClr val="accent1"/>
          </a:solidFill>
        </p:spPr>
      </p:pic>
    </p:spTree>
    <p:extLst>
      <p:ext uri="{BB962C8B-B14F-4D97-AF65-F5344CB8AC3E}">
        <p14:creationId xmlns:p14="http://schemas.microsoft.com/office/powerpoint/2010/main" val="2054052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7"/>
          <p:cNvSpPr txBox="1">
            <a:spLocks noGrp="1"/>
          </p:cNvSpPr>
          <p:nvPr>
            <p:ph type="ctrTitle"/>
          </p:nvPr>
        </p:nvSpPr>
        <p:spPr>
          <a:xfrm>
            <a:off x="647422" y="419366"/>
            <a:ext cx="6974795" cy="391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r>
              <a:rPr lang="en-US" dirty="0"/>
              <a:t>IEEE App </a:t>
            </a:r>
            <a:endParaRPr dirty="0"/>
          </a:p>
        </p:txBody>
      </p:sp>
      <p:sp>
        <p:nvSpPr>
          <p:cNvPr id="314" name="Google Shape;314;p47"/>
          <p:cNvSpPr txBox="1">
            <a:spLocks noGrp="1"/>
          </p:cNvSpPr>
          <p:nvPr>
            <p:ph type="body" idx="2"/>
          </p:nvPr>
        </p:nvSpPr>
        <p:spPr>
          <a:xfrm>
            <a:off x="647422" y="1481509"/>
            <a:ext cx="5188113" cy="329398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marL="0" indent="0">
              <a:buNone/>
            </a:pPr>
            <a:r>
              <a:rPr lang="en-US" sz="1600" dirty="0"/>
              <a:t>The purpose is to </a:t>
            </a:r>
            <a:r>
              <a:rPr lang="en-US" sz="1600" b="1" dirty="0"/>
              <a:t>drive traffic</a:t>
            </a:r>
            <a:r>
              <a:rPr lang="en-US" sz="1600" dirty="0"/>
              <a:t> to the IEEE app. Momentum will be needed to build a new audience to </a:t>
            </a:r>
            <a:r>
              <a:rPr lang="en-US" sz="1600" b="1" dirty="0"/>
              <a:t>download the app.  </a:t>
            </a:r>
            <a:endParaRPr sz="1600" b="1" dirty="0"/>
          </a:p>
          <a:p>
            <a:pPr marL="0" indent="0">
              <a:buNone/>
            </a:pPr>
            <a:endParaRPr sz="1600" dirty="0"/>
          </a:p>
          <a:p>
            <a:pPr marL="0" indent="0">
              <a:buNone/>
            </a:pPr>
            <a:r>
              <a:rPr lang="en-US" sz="1600" dirty="0"/>
              <a:t>IEEE is building a story that needs to be told based on the </a:t>
            </a:r>
            <a:r>
              <a:rPr lang="en-US" sz="1600" b="1" dirty="0"/>
              <a:t>value of IEEE</a:t>
            </a:r>
            <a:r>
              <a:rPr lang="en-US" sz="1600" dirty="0"/>
              <a:t> for people to want </a:t>
            </a:r>
            <a:r>
              <a:rPr lang="en-US" sz="1600" b="1" dirty="0"/>
              <a:t>to act</a:t>
            </a:r>
            <a:r>
              <a:rPr lang="en-US" sz="1600" dirty="0"/>
              <a:t>. </a:t>
            </a:r>
          </a:p>
          <a:p>
            <a:pPr marL="0" indent="0">
              <a:buNone/>
            </a:pPr>
            <a:endParaRPr lang="en-US" sz="1600" b="1" i="1" dirty="0">
              <a:solidFill>
                <a:srgbClr val="999999"/>
              </a:solidFill>
            </a:endParaRPr>
          </a:p>
          <a:p>
            <a:pPr marL="0" indent="0">
              <a:buNone/>
            </a:pPr>
            <a:r>
              <a:rPr lang="en-US" sz="1600" b="1" i="1" dirty="0">
                <a:solidFill>
                  <a:srgbClr val="999999"/>
                </a:solidFill>
              </a:rPr>
              <a:t>And, we need your help.</a:t>
            </a:r>
            <a:endParaRPr sz="1100" b="1" i="1" dirty="0">
              <a:solidFill>
                <a:srgbClr val="999999"/>
              </a:solidFill>
            </a:endParaRPr>
          </a:p>
        </p:txBody>
      </p:sp>
      <p:sp>
        <p:nvSpPr>
          <p:cNvPr id="5" name="Text Placeholder 8"/>
          <p:cNvSpPr txBox="1">
            <a:spLocks/>
          </p:cNvSpPr>
          <p:nvPr/>
        </p:nvSpPr>
        <p:spPr>
          <a:xfrm>
            <a:off x="647422" y="907456"/>
            <a:ext cx="8260792" cy="379972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>
            <a:lvl1pPr marL="205740" indent="-205740" algn="l" defTabSz="822960" rtl="0" eaLnBrk="1" latinLnBrk="0" hangingPunct="1">
              <a:lnSpc>
                <a:spcPct val="90000"/>
              </a:lnSpc>
              <a:spcBef>
                <a:spcPts val="900"/>
              </a:spcBef>
              <a:buClr>
                <a:srgbClr val="0066A1"/>
              </a:buClr>
              <a:buFont typeface="LucidaGrande" charset="0"/>
              <a:buChar char="▸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722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Clr>
                <a:srgbClr val="0066A1"/>
              </a:buClr>
              <a:buFont typeface="LucidaGrande" charset="0"/>
              <a:buChar char="-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870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Clr>
                <a:srgbClr val="0066A1"/>
              </a:buClr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18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Clr>
                <a:srgbClr val="0066A1"/>
              </a:buClr>
              <a:buFont typeface="Wingdings" charset="2"/>
              <a:buChar char="§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5166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Clr>
                <a:srgbClr val="0066A1"/>
              </a:buClr>
              <a:buFont typeface="Courier New" charset="0"/>
              <a:buChar char="o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6314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7462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8610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9758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Grande" charset="0"/>
              <a:buNone/>
            </a:pPr>
            <a:r>
              <a:rPr lang="en-US" sz="20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Driving traffic with the goal of increasing downloads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1071" y="1647406"/>
            <a:ext cx="2857143" cy="238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60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08576"/>
            <a:ext cx="7886700" cy="415002"/>
          </a:xfrm>
        </p:spPr>
        <p:txBody>
          <a:bodyPr/>
          <a:lstStyle/>
          <a:p>
            <a:r>
              <a:rPr lang="en-US" dirty="0"/>
              <a:t>IEEE App Objectives</a:t>
            </a:r>
          </a:p>
        </p:txBody>
      </p:sp>
      <p:sp>
        <p:nvSpPr>
          <p:cNvPr id="6" name="Google Shape;321;p48"/>
          <p:cNvSpPr txBox="1">
            <a:spLocks/>
          </p:cNvSpPr>
          <p:nvPr/>
        </p:nvSpPr>
        <p:spPr>
          <a:xfrm>
            <a:off x="633844" y="1228206"/>
            <a:ext cx="8378407" cy="3573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066A1"/>
              </a:buClr>
              <a:buFont typeface="LucidaGrande" charset="0"/>
              <a:buChar char="▸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6A1"/>
              </a:buClr>
              <a:buFont typeface="LucidaGrande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6A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6A1"/>
              </a:buClr>
              <a:buFont typeface="Wingdings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066A1"/>
              </a:buClr>
              <a:buFont typeface="Courier New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ts val="1200"/>
              <a:buFont typeface="LucidaGrande" charset="0"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Objective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ts val="1200"/>
              <a:buFont typeface="LucidaGrande" charset="0"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Drive audience to IEEE to engage/discover the full suite of IEEE offerings. The goal is to </a:t>
            </a: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drive membership, engage at a conference, become part of a standards working group, or to get involved in some other capacity.  </a:t>
            </a:r>
          </a:p>
          <a:p>
            <a:pPr marL="342900" marR="0" lvl="0" indent="-34290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ts val="1200"/>
              <a:buFont typeface="LucidaGrande" charset="0"/>
              <a:buNone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  <a:p>
            <a:pPr marL="342900" marR="0" lvl="0" indent="-34290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ts val="1200"/>
              <a:buFont typeface="LucidaGrande" charset="0"/>
              <a:buNone/>
              <a:tabLst/>
              <a:defRPr/>
            </a:pPr>
            <a:r>
              <a:rPr kumimoji="0" 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Core audience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  <a:p>
            <a:pPr marL="342900" marR="0" lvl="0" indent="-219075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ct val="55000"/>
              <a:buFont typeface="LucidaGrande" charset="0"/>
              <a:buChar char="▶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Current IEEE members to stay engaged</a:t>
            </a:r>
          </a:p>
          <a:p>
            <a:pPr marL="342900" marR="0" lvl="0" indent="-219075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ct val="55000"/>
              <a:buFont typeface="LucidaGrande" charset="0"/>
              <a:buChar char="▶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Customers; past IEEE members to re-engage</a:t>
            </a:r>
          </a:p>
          <a:p>
            <a:pPr marL="342900" marR="0" lvl="0" indent="-219075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ct val="55000"/>
              <a:buFont typeface="LucidaGrande" charset="0"/>
              <a:buChar char="▶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Interested technologists</a:t>
            </a:r>
          </a:p>
          <a:p>
            <a:pPr marL="342900" marR="0" lvl="0" indent="-219075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ts val="1000"/>
              <a:buFont typeface="LucidaGrande" charset="0"/>
              <a:buChar char="▶"/>
              <a:tabLst/>
              <a:defRPr/>
            </a:pP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  <a:p>
            <a:pPr marL="0" marR="0" lvl="0" indent="0" algn="l" defTabSz="685783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6A1"/>
              </a:buClr>
              <a:buSzPts val="1200"/>
              <a:buFont typeface="LucidaGrande" charset="0"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 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88293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47421" y="497922"/>
            <a:ext cx="8419500" cy="391050"/>
          </a:xfrm>
        </p:spPr>
        <p:txBody>
          <a:bodyPr/>
          <a:lstStyle/>
          <a:p>
            <a:r>
              <a:rPr lang="en-US" dirty="0"/>
              <a:t>The App and Mobile Platform 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2"/>
          </p:nvPr>
        </p:nvSpPr>
        <p:spPr>
          <a:xfrm>
            <a:off x="647421" y="1541122"/>
            <a:ext cx="8168893" cy="29771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i="1" dirty="0"/>
              <a:t>The IEEE App is for you to discover IEEE and its quality assets.  </a:t>
            </a:r>
            <a:br>
              <a:rPr lang="en-US" sz="2400" i="1" dirty="0"/>
            </a:br>
            <a:r>
              <a:rPr lang="en-US" sz="2400" i="1" dirty="0"/>
              <a:t>As a leader, volunteer, member, contributor, non-member, student, or someone with a technical interest, the app can be personalized allowing you to see, read, and choose how you want to engage and connect with all things IEEE, as well as network globally.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6"/>
          </p:nvPr>
        </p:nvSpPr>
        <p:spPr>
          <a:xfrm>
            <a:off x="0" y="4870450"/>
            <a:ext cx="411163" cy="273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97BEB-BAEF-0344-9D5C-EC73E478698A}" type="slidenum">
              <a:rPr kumimoji="0" 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DF5C5FA2-209A-2B48-AE6E-499A3BAE572D}"/>
              </a:ext>
            </a:extLst>
          </p:cNvPr>
          <p:cNvSpPr txBox="1">
            <a:spLocks/>
          </p:cNvSpPr>
          <p:nvPr/>
        </p:nvSpPr>
        <p:spPr>
          <a:xfrm>
            <a:off x="647422" y="1078958"/>
            <a:ext cx="8260792" cy="379972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Autofit/>
          </a:bodyPr>
          <a:lstStyle>
            <a:lvl1pPr marL="205740" indent="-205740" algn="l" defTabSz="822960" rtl="0" eaLnBrk="1" latinLnBrk="0" hangingPunct="1">
              <a:lnSpc>
                <a:spcPct val="90000"/>
              </a:lnSpc>
              <a:spcBef>
                <a:spcPts val="900"/>
              </a:spcBef>
              <a:buClr>
                <a:srgbClr val="0066A1"/>
              </a:buClr>
              <a:buFont typeface="LucidaGrande" charset="0"/>
              <a:buChar char="▸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722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Clr>
                <a:srgbClr val="0066A1"/>
              </a:buClr>
              <a:buFont typeface="LucidaGrande" charset="0"/>
              <a:buChar char="-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2870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Clr>
                <a:srgbClr val="0066A1"/>
              </a:buClr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4018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Clr>
                <a:srgbClr val="0066A1"/>
              </a:buClr>
              <a:buFont typeface="Wingdings" charset="2"/>
              <a:buChar char="§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5166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Clr>
                <a:srgbClr val="0066A1"/>
              </a:buClr>
              <a:buFont typeface="Courier New" charset="0"/>
              <a:buChar char="o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6314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7462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8610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97580" indent="-205740" algn="l" defTabSz="822960" rtl="0" eaLnBrk="1" latinLnBrk="0" hangingPunct="1">
              <a:lnSpc>
                <a:spcPct val="90000"/>
              </a:lnSpc>
              <a:spcBef>
                <a:spcPts val="450"/>
              </a:spcBef>
              <a:buFont typeface="Arial" panose="020B0604020202020204" pitchFamily="34" charset="0"/>
              <a:buChar char="•"/>
              <a:defRPr sz="16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LucidaGrande" charset="0"/>
              <a:buNone/>
            </a:pPr>
            <a:r>
              <a:rPr lang="en-US" sz="2000" b="1" i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Your global gateway to IEEE</a:t>
            </a:r>
          </a:p>
        </p:txBody>
      </p:sp>
    </p:spTree>
    <p:extLst>
      <p:ext uri="{BB962C8B-B14F-4D97-AF65-F5344CB8AC3E}">
        <p14:creationId xmlns:p14="http://schemas.microsoft.com/office/powerpoint/2010/main" val="2581577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611" y="417534"/>
            <a:ext cx="8531162" cy="391130"/>
          </a:xfrm>
        </p:spPr>
        <p:txBody>
          <a:bodyPr/>
          <a:lstStyle/>
          <a:p>
            <a:r>
              <a:rPr lang="en-US" dirty="0"/>
              <a:t>Features and Benefits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>
          <a:xfrm>
            <a:off x="297611" y="969438"/>
            <a:ext cx="5714228" cy="4276048"/>
          </a:xfrm>
        </p:spPr>
        <p:txBody>
          <a:bodyPr/>
          <a:lstStyle/>
          <a:p>
            <a:pPr>
              <a:spcBef>
                <a:spcPts val="6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Discover IEEE: </a:t>
            </a:r>
            <a:r>
              <a:rPr lang="en-US" sz="1600" dirty="0"/>
              <a:t>Easily access content anytime, anywhere</a:t>
            </a:r>
          </a:p>
          <a:p>
            <a:pPr>
              <a:spcBef>
                <a:spcPts val="6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Direct communication: </a:t>
            </a:r>
            <a:r>
              <a:rPr lang="en-US" sz="1600" dirty="0"/>
              <a:t>IEEE can better convey our value proposition and benefits</a:t>
            </a:r>
            <a:endParaRPr lang="en-US" sz="16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Personalization: </a:t>
            </a:r>
            <a:r>
              <a:rPr lang="en-US" sz="1600" dirty="0">
                <a:solidFill>
                  <a:schemeClr val="tx1"/>
                </a:solidFill>
              </a:rPr>
              <a:t>Can deliver instantly what people want </a:t>
            </a:r>
          </a:p>
          <a:p>
            <a:pPr>
              <a:spcBef>
                <a:spcPts val="6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Engage: </a:t>
            </a:r>
            <a:r>
              <a:rPr lang="en-US" sz="1600" dirty="0">
                <a:solidFill>
                  <a:schemeClr val="tx1"/>
                </a:solidFill>
              </a:rPr>
              <a:t>Our audience persistently</a:t>
            </a:r>
          </a:p>
          <a:p>
            <a:pPr>
              <a:spcBef>
                <a:spcPts val="6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Business analytic engine: </a:t>
            </a:r>
            <a:r>
              <a:rPr lang="en-US" sz="1600" dirty="0">
                <a:solidFill>
                  <a:schemeClr val="tx1"/>
                </a:solidFill>
              </a:rPr>
              <a:t>Collect data to know our audience better</a:t>
            </a:r>
          </a:p>
          <a:p>
            <a:pPr>
              <a:spcBef>
                <a:spcPts val="6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Scalability: </a:t>
            </a:r>
            <a:r>
              <a:rPr lang="en-US" sz="1600" dirty="0"/>
              <a:t>Can easily serve as engagement tool for a larger community</a:t>
            </a:r>
          </a:p>
          <a:p>
            <a:pPr>
              <a:spcBef>
                <a:spcPts val="6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Conversions: </a:t>
            </a:r>
            <a:r>
              <a:rPr lang="en-US" sz="1600" dirty="0">
                <a:solidFill>
                  <a:schemeClr val="tx1"/>
                </a:solidFill>
              </a:rPr>
              <a:t>Can recruit more members/customers</a:t>
            </a:r>
          </a:p>
          <a:p>
            <a:pPr>
              <a:spcBef>
                <a:spcPts val="6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Business Opportunities: </a:t>
            </a:r>
            <a:r>
              <a:rPr lang="en-US" sz="1600" dirty="0"/>
              <a:t>Content and usage can identify products and services to explore</a:t>
            </a:r>
          </a:p>
          <a:p>
            <a:pPr>
              <a:spcBef>
                <a:spcPts val="60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Home: </a:t>
            </a:r>
            <a:r>
              <a:rPr lang="en-US" sz="1600" dirty="0"/>
              <a:t>Users can have a sense of belonging with constant touch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1630" y="1438840"/>
            <a:ext cx="2857143" cy="2380952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75E3E7E-B4A1-404A-8E06-30FE1ADDE0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4870450"/>
            <a:ext cx="411163" cy="273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97BEB-BAEF-0344-9D5C-EC73E478698A}" type="slidenum">
              <a:rPr kumimoji="0" 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0771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89"/>
          <p:cNvSpPr txBox="1">
            <a:spLocks noGrp="1"/>
          </p:cNvSpPr>
          <p:nvPr>
            <p:ph type="ctrTitle"/>
          </p:nvPr>
        </p:nvSpPr>
        <p:spPr>
          <a:xfrm>
            <a:off x="486976" y="392664"/>
            <a:ext cx="6314625" cy="3910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r>
              <a:rPr lang="en-US" sz="2600" dirty="0"/>
              <a:t>Personalized Content </a:t>
            </a:r>
            <a:endParaRPr sz="2600" dirty="0"/>
          </a:p>
        </p:txBody>
      </p:sp>
      <p:sp>
        <p:nvSpPr>
          <p:cNvPr id="678" name="Google Shape;678;p89"/>
          <p:cNvSpPr txBox="1">
            <a:spLocks noGrp="1"/>
          </p:cNvSpPr>
          <p:nvPr>
            <p:ph type="body" idx="2"/>
          </p:nvPr>
        </p:nvSpPr>
        <p:spPr>
          <a:xfrm>
            <a:off x="594946" y="1072406"/>
            <a:ext cx="5376683" cy="379885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marL="289178" indent="-285750">
              <a:lnSpc>
                <a:spcPct val="115000"/>
              </a:lnSpc>
              <a:spcBef>
                <a:spcPts val="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Content presented to user can be customized based on access history</a:t>
            </a:r>
            <a:r>
              <a:rPr lang="en-US" sz="1600" dirty="0"/>
              <a:t> of the user id and/or preferences established by user (Technical Interest, YP, life member, industrial engineer, academic researcher, software expert, hardware expert, author, National background, etc.) </a:t>
            </a:r>
            <a:br>
              <a:rPr lang="en-US" sz="1600" dirty="0"/>
            </a:br>
            <a:endParaRPr lang="en-US" sz="1600" dirty="0"/>
          </a:p>
          <a:p>
            <a:pPr marL="289178" indent="-285750">
              <a:lnSpc>
                <a:spcPct val="115000"/>
              </a:lnSpc>
              <a:spcBef>
                <a:spcPts val="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600" b="1" dirty="0"/>
              <a:t>Connecting with People of similar interest or affiliations or nearby to connect, research, you can meet up with these people</a:t>
            </a:r>
            <a:endParaRPr sz="1600" b="1" dirty="0"/>
          </a:p>
          <a:p>
            <a:pPr marL="463550" lvl="1" indent="-157163">
              <a:lnSpc>
                <a:spcPct val="115000"/>
              </a:lnSpc>
              <a:spcBef>
                <a:spcPts val="0"/>
              </a:spcBef>
              <a:buSzPct val="113000"/>
              <a:buFont typeface="Helvetica" pitchFamily="2" charset="0"/>
              <a:buChar char="-"/>
            </a:pPr>
            <a:r>
              <a:rPr lang="en-US" sz="1200" dirty="0"/>
              <a:t>View and manage your own IEEE profile</a:t>
            </a:r>
            <a:endParaRPr sz="1200" dirty="0"/>
          </a:p>
          <a:p>
            <a:pPr marL="463550" lvl="1" indent="-157163">
              <a:lnSpc>
                <a:spcPct val="115000"/>
              </a:lnSpc>
              <a:spcBef>
                <a:spcPts val="0"/>
              </a:spcBef>
              <a:buSzPct val="113000"/>
              <a:buFont typeface="Helvetica" pitchFamily="2" charset="0"/>
              <a:buChar char="-"/>
            </a:pPr>
            <a:r>
              <a:rPr lang="en-US" sz="1200" dirty="0"/>
              <a:t>Find nearby IEEE App users when they opt in</a:t>
            </a:r>
            <a:endParaRPr sz="1200" dirty="0"/>
          </a:p>
          <a:p>
            <a:pPr marL="463550" lvl="1" indent="-157163">
              <a:lnSpc>
                <a:spcPct val="115000"/>
              </a:lnSpc>
              <a:spcBef>
                <a:spcPts val="0"/>
              </a:spcBef>
              <a:buSzPct val="113000"/>
              <a:buFont typeface="Helvetica" pitchFamily="2" charset="0"/>
              <a:buChar char="-"/>
            </a:pPr>
            <a:r>
              <a:rPr lang="en-US" sz="1200" dirty="0"/>
              <a:t>Get to know other IEEE members through their profiles when they opt in</a:t>
            </a:r>
            <a:endParaRPr sz="1200" dirty="0"/>
          </a:p>
          <a:p>
            <a:pPr marL="463550" lvl="1" indent="-157163">
              <a:lnSpc>
                <a:spcPct val="115000"/>
              </a:lnSpc>
              <a:spcBef>
                <a:spcPts val="0"/>
              </a:spcBef>
              <a:buSzPct val="113000"/>
              <a:buFont typeface="Helvetica" pitchFamily="2" charset="0"/>
              <a:buChar char="-"/>
            </a:pPr>
            <a:r>
              <a:rPr lang="en-US" sz="1200" dirty="0"/>
              <a:t>Access to IEEE rosters for volunteer leaders based on role</a:t>
            </a:r>
            <a:endParaRPr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321" y="1072406"/>
            <a:ext cx="2857143" cy="2380952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857171A-87CE-B344-B0FA-A37319EFDB0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4870450"/>
            <a:ext cx="411163" cy="273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97BEB-BAEF-0344-9D5C-EC73E478698A}" type="slidenum">
              <a:rPr kumimoji="0" 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8342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90"/>
          <p:cNvSpPr txBox="1">
            <a:spLocks noGrp="1"/>
          </p:cNvSpPr>
          <p:nvPr>
            <p:ph type="ctrTitle"/>
          </p:nvPr>
        </p:nvSpPr>
        <p:spPr>
          <a:xfrm>
            <a:off x="632028" y="424684"/>
            <a:ext cx="6314625" cy="42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r>
              <a:rPr lang="en-US" sz="2600" dirty="0"/>
              <a:t>Latest News and Events</a:t>
            </a:r>
            <a:endParaRPr sz="2600" dirty="0"/>
          </a:p>
        </p:txBody>
      </p:sp>
      <p:sp>
        <p:nvSpPr>
          <p:cNvPr id="684" name="Google Shape;684;p90"/>
          <p:cNvSpPr txBox="1">
            <a:spLocks noGrp="1"/>
          </p:cNvSpPr>
          <p:nvPr>
            <p:ph type="body" idx="2"/>
          </p:nvPr>
        </p:nvSpPr>
        <p:spPr>
          <a:xfrm>
            <a:off x="559558" y="1028700"/>
            <a:ext cx="6614965" cy="41519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>
              <a:spcBef>
                <a:spcPts val="0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800" dirty="0"/>
              <a:t>IEEE </a:t>
            </a:r>
            <a:r>
              <a:rPr lang="en-US" sz="1800" b="1" dirty="0"/>
              <a:t>technology</a:t>
            </a:r>
            <a:r>
              <a:rPr lang="en-US" sz="1800" dirty="0"/>
              <a:t> News “</a:t>
            </a:r>
            <a:r>
              <a:rPr lang="en-US" sz="1800" b="1" u="sng" dirty="0"/>
              <a:t>adding recommendations” – magazines can be downloaded those available</a:t>
            </a:r>
            <a:r>
              <a:rPr lang="en-US" sz="1800" dirty="0"/>
              <a:t>:</a:t>
            </a:r>
            <a:endParaRPr sz="1800" dirty="0"/>
          </a:p>
          <a:p>
            <a:pPr marL="1038225" lvl="2" indent="-285750">
              <a:buSzPts val="1800"/>
              <a:buFont typeface="Cambria Math" panose="02040503050406030204" pitchFamily="18" charset="0"/>
              <a:buChar char="⎯"/>
            </a:pPr>
            <a:r>
              <a:rPr lang="en-US" sz="1600" dirty="0"/>
              <a:t>Spectrum magazines the award winning publication highlighting key technologies of today and of the future along </a:t>
            </a:r>
            <a:r>
              <a:rPr lang="en-US" sz="1600" dirty="0">
                <a:solidFill>
                  <a:srgbClr val="000000"/>
                </a:solidFill>
              </a:rPr>
              <a:t>with other trending articles to stay abreast of today’s technologies. PDF to be available. </a:t>
            </a:r>
            <a:endParaRPr sz="1600" dirty="0">
              <a:solidFill>
                <a:srgbClr val="000000"/>
              </a:solidFill>
            </a:endParaRPr>
          </a:p>
          <a:p>
            <a:pPr marL="1038225" lvl="2" indent="-285750">
              <a:buSzPts val="1800"/>
              <a:buFont typeface="Cambria Math" panose="02040503050406030204" pitchFamily="18" charset="0"/>
              <a:buChar char="⎯"/>
            </a:pPr>
            <a:r>
              <a:rPr lang="en-US" sz="1600" dirty="0"/>
              <a:t>Newsfeed channel with IEEE.tv highlighting technical expertise  </a:t>
            </a:r>
            <a:endParaRPr sz="1600" dirty="0"/>
          </a:p>
          <a:p>
            <a:pPr marL="1038225" lvl="2" indent="-285750">
              <a:buSzPts val="1800"/>
              <a:buFont typeface="Cambria Math" panose="02040503050406030204" pitchFamily="18" charset="0"/>
              <a:buChar char="⎯"/>
            </a:pPr>
            <a:r>
              <a:rPr lang="en-US" sz="1600" dirty="0"/>
              <a:t>Newsfeed from IEEE USA </a:t>
            </a:r>
            <a:r>
              <a:rPr lang="en-US" sz="1600" dirty="0" err="1"/>
              <a:t>mainsite</a:t>
            </a:r>
            <a:r>
              <a:rPr lang="en-US" sz="1600" dirty="0"/>
              <a:t> or the Insight Magazine</a:t>
            </a:r>
            <a:endParaRPr sz="1600" dirty="0"/>
          </a:p>
          <a:p>
            <a:pPr marL="1038225" lvl="2" indent="-285750">
              <a:buSzPts val="1800"/>
              <a:buFont typeface="Cambria Math" panose="02040503050406030204" pitchFamily="18" charset="0"/>
              <a:buChar char="⎯"/>
            </a:pPr>
            <a:r>
              <a:rPr lang="en-US" sz="1600" dirty="0"/>
              <a:t>Newsfeed from IEEE Transmitter and The Institute</a:t>
            </a:r>
            <a:endParaRPr sz="1600" dirty="0">
              <a:solidFill>
                <a:srgbClr val="FF0000"/>
              </a:solidFill>
            </a:endParaRPr>
          </a:p>
          <a:p>
            <a:pPr indent="0">
              <a:spcBef>
                <a:spcPts val="375"/>
              </a:spcBef>
              <a:buNone/>
            </a:pPr>
            <a:endParaRPr sz="1600" dirty="0"/>
          </a:p>
          <a:p>
            <a:pPr marL="371475" indent="-285750">
              <a:spcBef>
                <a:spcPts val="375"/>
              </a:spcBef>
              <a:buSzPct val="60000"/>
              <a:buFont typeface="Lucida Grande" panose="020B0600040502020204" pitchFamily="34" charset="0"/>
              <a:buChar char="►"/>
            </a:pPr>
            <a:r>
              <a:rPr lang="en-US" sz="1800" dirty="0"/>
              <a:t>IEEE Meeting Finder and Conferences, </a:t>
            </a:r>
            <a:r>
              <a:rPr lang="en-US" sz="1800" b="1" u="sng" dirty="0"/>
              <a:t>adding more filtering, search functionality by location, date, topic, Society </a:t>
            </a:r>
            <a:r>
              <a:rPr lang="en-US" sz="1800" dirty="0"/>
              <a:t>– around the globe conferences and meetings can be found to engage and connect with others of like minds</a:t>
            </a:r>
            <a:endParaRPr sz="1800" dirty="0"/>
          </a:p>
          <a:p>
            <a:pPr marL="942975" lvl="2" indent="-95250">
              <a:buSzPts val="1800"/>
              <a:buNone/>
            </a:pPr>
            <a:endParaRPr sz="1350" dirty="0"/>
          </a:p>
          <a:p>
            <a:pPr>
              <a:buNone/>
            </a:pPr>
            <a:endParaRPr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8431" y="1942932"/>
            <a:ext cx="1835940" cy="1398145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CBD273C2-9D78-9E43-A882-C18E3DDD38B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4870450"/>
            <a:ext cx="411163" cy="273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97BEB-BAEF-0344-9D5C-EC73E478698A}" type="slidenum">
              <a:rPr kumimoji="0" 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02015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91"/>
          <p:cNvSpPr txBox="1">
            <a:spLocks noGrp="1"/>
          </p:cNvSpPr>
          <p:nvPr>
            <p:ph type="ctrTitle"/>
          </p:nvPr>
        </p:nvSpPr>
        <p:spPr>
          <a:xfrm>
            <a:off x="400016" y="390564"/>
            <a:ext cx="6314625" cy="42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r>
              <a:rPr lang="en-US" dirty="0"/>
              <a:t>Quick Access </a:t>
            </a:r>
            <a:endParaRPr dirty="0"/>
          </a:p>
        </p:txBody>
      </p:sp>
      <p:sp>
        <p:nvSpPr>
          <p:cNvPr id="690" name="Google Shape;690;p91"/>
          <p:cNvSpPr txBox="1">
            <a:spLocks noGrp="1"/>
          </p:cNvSpPr>
          <p:nvPr>
            <p:ph type="body" idx="2"/>
          </p:nvPr>
        </p:nvSpPr>
        <p:spPr>
          <a:xfrm>
            <a:off x="400016" y="991575"/>
            <a:ext cx="6314625" cy="41519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68569" rIns="68569" bIns="68569" rtlCol="0" anchor="t" anchorCtr="0">
            <a:noAutofit/>
          </a:bodyPr>
          <a:lstStyle/>
          <a:p>
            <a:pPr marL="371475" lvl="1" indent="-285750">
              <a:buSzPct val="60000"/>
              <a:buFont typeface="Lucida Grande" panose="020B0600040502020204" pitchFamily="34" charset="0"/>
              <a:buChar char="►"/>
            </a:pPr>
            <a:r>
              <a:rPr lang="en-US" sz="1600" b="1" u="sng" dirty="0"/>
              <a:t>NEW </a:t>
            </a:r>
            <a:r>
              <a:rPr lang="en-US" sz="1600" dirty="0"/>
              <a:t>IEEE </a:t>
            </a:r>
            <a:r>
              <a:rPr lang="en-US" sz="1600" i="1" dirty="0"/>
              <a:t>Xplore</a:t>
            </a:r>
            <a:r>
              <a:rPr lang="en-US" sz="1600" dirty="0"/>
              <a:t> – connect with the online digital platform </a:t>
            </a:r>
            <a:br>
              <a:rPr lang="en-US" sz="1600" dirty="0"/>
            </a:br>
            <a:r>
              <a:rPr lang="en-US" sz="1600" dirty="0"/>
              <a:t>for publications to use for your research with easy access </a:t>
            </a:r>
            <a:br>
              <a:rPr lang="en-US" sz="1600" dirty="0"/>
            </a:br>
            <a:r>
              <a:rPr lang="en-US" sz="1600" dirty="0"/>
              <a:t>(with a direct link).</a:t>
            </a:r>
            <a:endParaRPr sz="1600" dirty="0"/>
          </a:p>
          <a:p>
            <a:pPr>
              <a:spcBef>
                <a:spcPts val="375"/>
              </a:spcBef>
              <a:buSzPct val="60000"/>
              <a:buFont typeface="Lucida Grande" panose="020B0600040502020204" pitchFamily="34" charset="0"/>
              <a:buChar char="►"/>
            </a:pPr>
            <a:endParaRPr sz="1600" dirty="0"/>
          </a:p>
          <a:p>
            <a:pPr marL="371475" lvl="1" indent="-285750">
              <a:buSzPct val="60000"/>
              <a:buFont typeface="Lucida Grande" panose="020B0600040502020204" pitchFamily="34" charset="0"/>
              <a:buChar char="►"/>
            </a:pPr>
            <a:r>
              <a:rPr lang="en-US" sz="1600" b="1" u="sng" dirty="0"/>
              <a:t>NEW</a:t>
            </a:r>
            <a:r>
              <a:rPr lang="en-US" sz="1600" dirty="0"/>
              <a:t> IEEE </a:t>
            </a:r>
            <a:r>
              <a:rPr lang="en-US" sz="1600" dirty="0" err="1"/>
              <a:t>Collabratec</a:t>
            </a:r>
            <a:r>
              <a:rPr lang="en-US" sz="1600" dirty="0"/>
              <a:t> – access mobile site</a:t>
            </a:r>
            <a:endParaRPr sz="1600" baseline="30000" dirty="0"/>
          </a:p>
          <a:p>
            <a:pPr lvl="1"/>
            <a:r>
              <a:rPr lang="en-US" sz="1600" dirty="0"/>
              <a:t>An integrated online/digital and community experience with a suite of services made available from a central hub</a:t>
            </a:r>
            <a:endParaRPr sz="1600" dirty="0"/>
          </a:p>
          <a:p>
            <a:pPr lvl="1"/>
            <a:r>
              <a:rPr lang="en-US" sz="1600" dirty="0"/>
              <a:t>Allows for networking and productivity inviting IEEE and non-IEEE individuals to </a:t>
            </a:r>
            <a:r>
              <a:rPr lang="en-US" sz="1600" b="1" dirty="0"/>
              <a:t>network, collaborate, and create </a:t>
            </a:r>
            <a:r>
              <a:rPr lang="en-US" sz="1600" dirty="0"/>
              <a:t>– bringing IEEE participants together with one another</a:t>
            </a:r>
            <a:endParaRPr sz="1600" dirty="0"/>
          </a:p>
          <a:p>
            <a:pPr lvl="1"/>
            <a:r>
              <a:rPr lang="en-US" sz="1600" dirty="0"/>
              <a:t>Enables authors and researchers to </a:t>
            </a:r>
            <a:r>
              <a:rPr lang="en-US" sz="1600" b="1" dirty="0"/>
              <a:t>network</a:t>
            </a:r>
            <a:r>
              <a:rPr lang="en-US" sz="1600" dirty="0"/>
              <a:t> </a:t>
            </a:r>
            <a:r>
              <a:rPr lang="en-US" sz="1600" b="1" dirty="0"/>
              <a:t>and collaborate</a:t>
            </a:r>
            <a:r>
              <a:rPr lang="en-US" sz="1600" dirty="0"/>
              <a:t>, using tools that assist publishing</a:t>
            </a:r>
            <a:endParaRPr sz="1600" dirty="0"/>
          </a:p>
          <a:p>
            <a:pPr marL="0" indent="0">
              <a:spcBef>
                <a:spcPts val="375"/>
              </a:spcBef>
              <a:buNone/>
            </a:pPr>
            <a:endParaRPr sz="1600" dirty="0"/>
          </a:p>
          <a:p>
            <a:pPr marL="371475" lvl="2" indent="-285750">
              <a:buSzPct val="60000"/>
              <a:buFont typeface="Lucida Grande" panose="020B0600040502020204" pitchFamily="34" charset="0"/>
              <a:buChar char="►"/>
            </a:pPr>
            <a:r>
              <a:rPr lang="en-US" sz="1600" b="1" u="sng" dirty="0">
                <a:solidFill>
                  <a:srgbClr val="000000"/>
                </a:solidFill>
                <a:highlight>
                  <a:srgbClr val="FFFFFF"/>
                </a:highlight>
              </a:rPr>
              <a:t>NEW</a:t>
            </a:r>
            <a:r>
              <a:rPr lang="en-US" sz="1600" dirty="0">
                <a:solidFill>
                  <a:srgbClr val="000000"/>
                </a:solidFill>
                <a:highlight>
                  <a:srgbClr val="FFFFFF"/>
                </a:highlight>
              </a:rPr>
              <a:t>  Links to:  </a:t>
            </a:r>
            <a:r>
              <a:rPr lang="en-US" sz="1600" dirty="0">
                <a:solidFill>
                  <a:srgbClr val="000000"/>
                </a:solidFill>
              </a:rPr>
              <a:t>ILN, Spectrum, Standards, ieee.org, IEEE milestones</a:t>
            </a:r>
            <a:endParaRPr sz="1600" dirty="0">
              <a:solidFill>
                <a:srgbClr val="000000"/>
              </a:solidFill>
            </a:endParaRPr>
          </a:p>
          <a:p>
            <a:pPr marL="114300" indent="0">
              <a:buNone/>
            </a:pPr>
            <a:endParaRPr sz="1350" dirty="0">
              <a:solidFill>
                <a:srgbClr val="00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1993" y="813564"/>
            <a:ext cx="2278344" cy="1913960"/>
          </a:xfrm>
          <a:prstGeom prst="rect">
            <a:avLst/>
          </a:prstGeom>
        </p:spPr>
      </p:pic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35CEC269-0BE4-714A-A6F4-2C11CF2DE6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0" y="4870450"/>
            <a:ext cx="411163" cy="2730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D97BEB-BAEF-0344-9D5C-EC73E478698A}" type="slidenum">
              <a:rPr kumimoji="0" 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26818943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ASTER Content Slide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eme 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767</Words>
  <Application>Microsoft Macintosh PowerPoint</Application>
  <PresentationFormat>On-screen Show (16:9)</PresentationFormat>
  <Paragraphs>81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Arial</vt:lpstr>
      <vt:lpstr>Calibri</vt:lpstr>
      <vt:lpstr>Cambria Math</vt:lpstr>
      <vt:lpstr>Courier New</vt:lpstr>
      <vt:lpstr>Helvetica</vt:lpstr>
      <vt:lpstr>Lucida Grande</vt:lpstr>
      <vt:lpstr>LucidaGrande</vt:lpstr>
      <vt:lpstr>Verdana</vt:lpstr>
      <vt:lpstr>Wingdings</vt:lpstr>
      <vt:lpstr>Title Slides</vt:lpstr>
      <vt:lpstr>MASTER Content Slides</vt:lpstr>
      <vt:lpstr>Theme 1</vt:lpstr>
      <vt:lpstr>The IEEE App</vt:lpstr>
      <vt:lpstr>When Factoring in Millions of Users</vt:lpstr>
      <vt:lpstr>IEEE App </vt:lpstr>
      <vt:lpstr>IEEE App Objectives</vt:lpstr>
      <vt:lpstr>The App and Mobile Platform </vt:lpstr>
      <vt:lpstr>Features and Benefits</vt:lpstr>
      <vt:lpstr>Personalized Content </vt:lpstr>
      <vt:lpstr>Latest News and Events</vt:lpstr>
      <vt:lpstr>Quick Access </vt:lpstr>
      <vt:lpstr>The IEEE app: Let’s Stay Connected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IEEE App</dc:title>
  <dc:creator>Monica Naureckas</dc:creator>
  <cp:lastModifiedBy>Ann Townley</cp:lastModifiedBy>
  <cp:revision>23</cp:revision>
  <dcterms:modified xsi:type="dcterms:W3CDTF">2020-03-26T21:59:22Z</dcterms:modified>
</cp:coreProperties>
</file>