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8" r:id="rId2"/>
    <p:sldId id="256" r:id="rId3"/>
    <p:sldId id="259" r:id="rId4"/>
    <p:sldId id="262" r:id="rId5"/>
    <p:sldId id="260" r:id="rId6"/>
    <p:sldId id="261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62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84BD3-1D37-554B-BD0C-AA5F87977C2C}" type="datetimeFigureOut">
              <a:rPr lang="en-US" smtClean="0"/>
              <a:t>5/20/20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F6D54-A91B-2E4D-B705-83B7A26B7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28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F6D54-A91B-2E4D-B705-83B7A26B7C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1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zzl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5ED90F-C872-F744-BF84-2FFC131387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23" y="5079"/>
            <a:ext cx="12177553" cy="68498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C9C6D5-AC5C-F647-B10D-0B9ED34C5F36}"/>
              </a:ext>
            </a:extLst>
          </p:cNvPr>
          <p:cNvSpPr txBox="1"/>
          <p:nvPr userDrawn="1"/>
        </p:nvSpPr>
        <p:spPr>
          <a:xfrm>
            <a:off x="304800" y="6053958"/>
            <a:ext cx="2816772" cy="523220"/>
          </a:xfrm>
          <a:prstGeom prst="rect">
            <a:avLst/>
          </a:prstGeom>
          <a:solidFill>
            <a:srgbClr val="19629F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54 PIECE PUZZLE</a:t>
            </a:r>
          </a:p>
        </p:txBody>
      </p:sp>
    </p:spTree>
    <p:extLst>
      <p:ext uri="{BB962C8B-B14F-4D97-AF65-F5344CB8AC3E}">
        <p14:creationId xmlns:p14="http://schemas.microsoft.com/office/powerpoint/2010/main" val="3670806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rting T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E4E7F5-231B-0143-9513-52A7FC2261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63A8C4-6CCB-4B4E-9196-790EA6271AB6}"/>
              </a:ext>
            </a:extLst>
          </p:cNvPr>
          <p:cNvSpPr txBox="1"/>
          <p:nvPr userDrawn="1"/>
        </p:nvSpPr>
        <p:spPr>
          <a:xfrm>
            <a:off x="304800" y="6053958"/>
            <a:ext cx="2816772" cy="523220"/>
          </a:xfrm>
          <a:prstGeom prst="rect">
            <a:avLst/>
          </a:prstGeom>
          <a:solidFill>
            <a:srgbClr val="19629F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SORTING TRAY</a:t>
            </a:r>
          </a:p>
        </p:txBody>
      </p:sp>
    </p:spTree>
    <p:extLst>
      <p:ext uri="{BB962C8B-B14F-4D97-AF65-F5344CB8AC3E}">
        <p14:creationId xmlns:p14="http://schemas.microsoft.com/office/powerpoint/2010/main" val="2553835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zzle 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B7EF69-1474-B84E-846A-2C3430E4AF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9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50" Type="http://schemas.openxmlformats.org/officeDocument/2006/relationships/image" Target="../media/image50.png"/><Relationship Id="rId55" Type="http://schemas.openxmlformats.org/officeDocument/2006/relationships/image" Target="../media/image5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9" Type="http://schemas.openxmlformats.org/officeDocument/2006/relationships/image" Target="../media/image29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3" Type="http://schemas.openxmlformats.org/officeDocument/2006/relationships/image" Target="../media/image53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56" Type="http://schemas.openxmlformats.org/officeDocument/2006/relationships/image" Target="../media/image56.png"/><Relationship Id="rId8" Type="http://schemas.openxmlformats.org/officeDocument/2006/relationships/image" Target="../media/image8.png"/><Relationship Id="rId51" Type="http://schemas.openxmlformats.org/officeDocument/2006/relationships/image" Target="../media/image51.png"/><Relationship Id="rId3" Type="http://schemas.openxmlformats.org/officeDocument/2006/relationships/image" Target="../media/image3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20" Type="http://schemas.openxmlformats.org/officeDocument/2006/relationships/image" Target="../media/image20.png"/><Relationship Id="rId41" Type="http://schemas.openxmlformats.org/officeDocument/2006/relationships/image" Target="../media/image41.png"/><Relationship Id="rId54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8" Type="http://schemas.openxmlformats.org/officeDocument/2006/relationships/image" Target="../media/image15.png"/><Relationship Id="rId26" Type="http://schemas.openxmlformats.org/officeDocument/2006/relationships/image" Target="../media/image48.png"/><Relationship Id="rId39" Type="http://schemas.openxmlformats.org/officeDocument/2006/relationships/image" Target="../media/image6.png"/><Relationship Id="rId21" Type="http://schemas.openxmlformats.org/officeDocument/2006/relationships/image" Target="../media/image36.png"/><Relationship Id="rId34" Type="http://schemas.openxmlformats.org/officeDocument/2006/relationships/image" Target="../media/image35.png"/><Relationship Id="rId42" Type="http://schemas.openxmlformats.org/officeDocument/2006/relationships/image" Target="../media/image10.png"/><Relationship Id="rId47" Type="http://schemas.openxmlformats.org/officeDocument/2006/relationships/image" Target="../media/image22.png"/><Relationship Id="rId50" Type="http://schemas.openxmlformats.org/officeDocument/2006/relationships/image" Target="../media/image31.png"/><Relationship Id="rId55" Type="http://schemas.openxmlformats.org/officeDocument/2006/relationships/image" Target="../media/image54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6" Type="http://schemas.openxmlformats.org/officeDocument/2006/relationships/image" Target="../media/image55.png"/><Relationship Id="rId29" Type="http://schemas.openxmlformats.org/officeDocument/2006/relationships/image" Target="../media/image5.png"/><Relationship Id="rId11" Type="http://schemas.openxmlformats.org/officeDocument/2006/relationships/image" Target="../media/image32.png"/><Relationship Id="rId24" Type="http://schemas.openxmlformats.org/officeDocument/2006/relationships/image" Target="../media/image44.png"/><Relationship Id="rId32" Type="http://schemas.openxmlformats.org/officeDocument/2006/relationships/image" Target="../media/image28.png"/><Relationship Id="rId37" Type="http://schemas.openxmlformats.org/officeDocument/2006/relationships/image" Target="../media/image50.png"/><Relationship Id="rId40" Type="http://schemas.openxmlformats.org/officeDocument/2006/relationships/image" Target="../media/image7.png"/><Relationship Id="rId45" Type="http://schemas.openxmlformats.org/officeDocument/2006/relationships/image" Target="../media/image16.png"/><Relationship Id="rId53" Type="http://schemas.openxmlformats.org/officeDocument/2006/relationships/image" Target="../media/image42.png"/><Relationship Id="rId5" Type="http://schemas.openxmlformats.org/officeDocument/2006/relationships/image" Target="../media/image18.png"/><Relationship Id="rId10" Type="http://schemas.openxmlformats.org/officeDocument/2006/relationships/image" Target="../media/image26.png"/><Relationship Id="rId19" Type="http://schemas.openxmlformats.org/officeDocument/2006/relationships/image" Target="../media/image24.png"/><Relationship Id="rId31" Type="http://schemas.openxmlformats.org/officeDocument/2006/relationships/image" Target="../media/image17.png"/><Relationship Id="rId44" Type="http://schemas.openxmlformats.org/officeDocument/2006/relationships/image" Target="../media/image14.png"/><Relationship Id="rId52" Type="http://schemas.openxmlformats.org/officeDocument/2006/relationships/image" Target="../media/image38.png"/><Relationship Id="rId4" Type="http://schemas.openxmlformats.org/officeDocument/2006/relationships/image" Target="../media/image13.png"/><Relationship Id="rId9" Type="http://schemas.openxmlformats.org/officeDocument/2006/relationships/image" Target="../media/image25.png"/><Relationship Id="rId14" Type="http://schemas.openxmlformats.org/officeDocument/2006/relationships/image" Target="../media/image49.png"/><Relationship Id="rId22" Type="http://schemas.openxmlformats.org/officeDocument/2006/relationships/image" Target="../media/image39.png"/><Relationship Id="rId27" Type="http://schemas.openxmlformats.org/officeDocument/2006/relationships/image" Target="../media/image51.png"/><Relationship Id="rId30" Type="http://schemas.openxmlformats.org/officeDocument/2006/relationships/image" Target="../media/image12.png"/><Relationship Id="rId35" Type="http://schemas.openxmlformats.org/officeDocument/2006/relationships/image" Target="../media/image41.png"/><Relationship Id="rId43" Type="http://schemas.openxmlformats.org/officeDocument/2006/relationships/image" Target="../media/image11.png"/><Relationship Id="rId48" Type="http://schemas.openxmlformats.org/officeDocument/2006/relationships/image" Target="../media/image27.png"/><Relationship Id="rId8" Type="http://schemas.openxmlformats.org/officeDocument/2006/relationships/image" Target="../media/image23.png"/><Relationship Id="rId51" Type="http://schemas.openxmlformats.org/officeDocument/2006/relationships/image" Target="../media/image34.png"/><Relationship Id="rId3" Type="http://schemas.openxmlformats.org/officeDocument/2006/relationships/image" Target="../media/image9.png"/><Relationship Id="rId12" Type="http://schemas.openxmlformats.org/officeDocument/2006/relationships/image" Target="../media/image37.png"/><Relationship Id="rId17" Type="http://schemas.openxmlformats.org/officeDocument/2006/relationships/image" Target="../media/image56.png"/><Relationship Id="rId25" Type="http://schemas.openxmlformats.org/officeDocument/2006/relationships/image" Target="../media/image47.png"/><Relationship Id="rId33" Type="http://schemas.openxmlformats.org/officeDocument/2006/relationships/image" Target="../media/image33.png"/><Relationship Id="rId38" Type="http://schemas.openxmlformats.org/officeDocument/2006/relationships/image" Target="../media/image53.png"/><Relationship Id="rId46" Type="http://schemas.openxmlformats.org/officeDocument/2006/relationships/image" Target="../media/image19.png"/><Relationship Id="rId20" Type="http://schemas.openxmlformats.org/officeDocument/2006/relationships/image" Target="../media/image29.png"/><Relationship Id="rId41" Type="http://schemas.openxmlformats.org/officeDocument/2006/relationships/image" Target="../media/image8.png"/><Relationship Id="rId54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5" Type="http://schemas.openxmlformats.org/officeDocument/2006/relationships/image" Target="../media/image52.png"/><Relationship Id="rId23" Type="http://schemas.openxmlformats.org/officeDocument/2006/relationships/image" Target="../media/image40.png"/><Relationship Id="rId28" Type="http://schemas.openxmlformats.org/officeDocument/2006/relationships/image" Target="../media/image4.png"/><Relationship Id="rId36" Type="http://schemas.openxmlformats.org/officeDocument/2006/relationships/image" Target="../media/image46.png"/><Relationship Id="rId4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437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3B0A4E6-2866-A743-B6DD-EDE523C34C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379" b="31954"/>
          <a:stretch/>
        </p:blipFill>
        <p:spPr>
          <a:xfrm>
            <a:off x="0" y="0"/>
            <a:ext cx="1797269" cy="1555531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E4099AF-31E1-2244-A8CD-F5E9D7FADE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379" b="46207"/>
          <a:stretch/>
        </p:blipFill>
        <p:spPr>
          <a:xfrm>
            <a:off x="1365032" y="0"/>
            <a:ext cx="1797269" cy="122971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8E73DCF-24D6-7B48-87AC-E6627BE4A6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1379" b="46207"/>
          <a:stretch/>
        </p:blipFill>
        <p:spPr>
          <a:xfrm>
            <a:off x="2724806" y="0"/>
            <a:ext cx="1797269" cy="122971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47A21A2-B3B4-8048-BDF4-2F26F53BA1D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7285" b="36092"/>
          <a:stretch/>
        </p:blipFill>
        <p:spPr>
          <a:xfrm>
            <a:off x="4073752" y="0"/>
            <a:ext cx="1433667" cy="1460938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7CC789E-AE08-D64E-8D60-1DC567181D4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402" b="31954"/>
          <a:stretch/>
        </p:blipFill>
        <p:spPr>
          <a:xfrm>
            <a:off x="5058103" y="0"/>
            <a:ext cx="2162502" cy="155553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BE4EEE86-EF80-2B4A-95A1-A0454EDD48E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1308" b="46207"/>
          <a:stretch/>
        </p:blipFill>
        <p:spPr>
          <a:xfrm>
            <a:off x="6777538" y="0"/>
            <a:ext cx="1798902" cy="1229710"/>
          </a:xfrm>
          <a:prstGeom prst="rect">
            <a:avLst/>
          </a:prstGeom>
        </p:spPr>
      </p:pic>
      <p:pic>
        <p:nvPicPr>
          <p:cNvPr id="15" name="Picture 14" descr="A picture containing mug&#10;&#10;Description automatically generated">
            <a:extLst>
              <a:ext uri="{FF2B5EF4-FFF2-40B4-BE49-F238E27FC236}">
                <a16:creationId xmlns:a16="http://schemas.microsoft.com/office/drawing/2014/main" id="{F56BA4E0-1AF1-6843-B44B-352C7BAF70D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21265" b="46207"/>
          <a:stretch/>
        </p:blipFill>
        <p:spPr>
          <a:xfrm>
            <a:off x="8132379" y="0"/>
            <a:ext cx="1799895" cy="1229710"/>
          </a:xfrm>
          <a:prstGeom prst="rect">
            <a:avLst/>
          </a:prstGeom>
        </p:spPr>
      </p:pic>
      <p:pic>
        <p:nvPicPr>
          <p:cNvPr id="17" name="Picture 16" descr="A picture containing screen, television, looking, monitor&#10;&#10;Description automatically generated">
            <a:extLst>
              <a:ext uri="{FF2B5EF4-FFF2-40B4-BE49-F238E27FC236}">
                <a16:creationId xmlns:a16="http://schemas.microsoft.com/office/drawing/2014/main" id="{A3A357B5-6AC7-FD4E-87AC-C8D1367F464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21308" b="46207"/>
          <a:stretch/>
        </p:blipFill>
        <p:spPr>
          <a:xfrm>
            <a:off x="9477704" y="0"/>
            <a:ext cx="1798902" cy="1229710"/>
          </a:xfrm>
          <a:prstGeom prst="rect">
            <a:avLst/>
          </a:prstGeom>
        </p:spPr>
      </p:pic>
      <p:pic>
        <p:nvPicPr>
          <p:cNvPr id="19" name="Picture 18" descr="A picture containing dark, building, sitting, light&#10;&#10;Description automatically generated">
            <a:extLst>
              <a:ext uri="{FF2B5EF4-FFF2-40B4-BE49-F238E27FC236}">
                <a16:creationId xmlns:a16="http://schemas.microsoft.com/office/drawing/2014/main" id="{29CEA5E8-833C-4246-BD5E-8DDCDF7B765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32883" b="31954"/>
          <a:stretch/>
        </p:blipFill>
        <p:spPr>
          <a:xfrm>
            <a:off x="10822034" y="-1"/>
            <a:ext cx="1534297" cy="1555531"/>
          </a:xfrm>
          <a:prstGeom prst="rect">
            <a:avLst/>
          </a:prstGeom>
        </p:spPr>
      </p:pic>
      <p:pic>
        <p:nvPicPr>
          <p:cNvPr id="22" name="Picture 21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40B766-15D4-F046-92E7-16D37235090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21379" b="46207"/>
          <a:stretch/>
        </p:blipFill>
        <p:spPr>
          <a:xfrm>
            <a:off x="0" y="1143000"/>
            <a:ext cx="1797269" cy="1229710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9CE29F1C-AD0D-E742-BA49-6A4E579AFDB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38032" b="20517"/>
          <a:stretch/>
        </p:blipFill>
        <p:spPr>
          <a:xfrm>
            <a:off x="1365032" y="821121"/>
            <a:ext cx="1416588" cy="1816976"/>
          </a:xfrm>
          <a:prstGeom prst="rect">
            <a:avLst/>
          </a:prstGeom>
        </p:spPr>
      </p:pic>
      <p:pic>
        <p:nvPicPr>
          <p:cNvPr id="26" name="Picture 25" descr="A picture containing flower, bird, tree&#10;&#10;Description automatically generated">
            <a:extLst>
              <a:ext uri="{FF2B5EF4-FFF2-40B4-BE49-F238E27FC236}">
                <a16:creationId xmlns:a16="http://schemas.microsoft.com/office/drawing/2014/main" id="{0B199C22-6E75-AB4D-BAF7-66193A536379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5403" b="20574"/>
          <a:stretch/>
        </p:blipFill>
        <p:spPr>
          <a:xfrm>
            <a:off x="2343807" y="822435"/>
            <a:ext cx="2162502" cy="1815662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08804417-E339-584D-94A8-3AAB5EE2EBFD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32883" b="36092"/>
          <a:stretch/>
        </p:blipFill>
        <p:spPr>
          <a:xfrm>
            <a:off x="4078012" y="1132490"/>
            <a:ext cx="1534297" cy="1460938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576D7EC5-E45D-5D49-B5AA-44E806C2C00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r="19926" b="46207"/>
          <a:stretch/>
        </p:blipFill>
        <p:spPr>
          <a:xfrm>
            <a:off x="5051924" y="1132490"/>
            <a:ext cx="1830504" cy="1229710"/>
          </a:xfrm>
          <a:prstGeom prst="rect">
            <a:avLst/>
          </a:prstGeom>
        </p:spPr>
      </p:pic>
      <p:pic>
        <p:nvPicPr>
          <p:cNvPr id="33" name="Picture 32" descr="A picture containing mug&#10;&#10;Description automatically generated">
            <a:extLst>
              <a:ext uri="{FF2B5EF4-FFF2-40B4-BE49-F238E27FC236}">
                <a16:creationId xmlns:a16="http://schemas.microsoft.com/office/drawing/2014/main" id="{AFE88A35-5569-B34B-9289-385F5BCF546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07262" y="822435"/>
            <a:ext cx="2286000" cy="2286000"/>
          </a:xfrm>
          <a:prstGeom prst="rect">
            <a:avLst/>
          </a:prstGeom>
        </p:spPr>
      </p:pic>
      <p:pic>
        <p:nvPicPr>
          <p:cNvPr id="37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015D2653-016B-3641-94FC-4411005E923E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36523" b="32184"/>
          <a:stretch/>
        </p:blipFill>
        <p:spPr>
          <a:xfrm>
            <a:off x="8131951" y="822435"/>
            <a:ext cx="1451071" cy="1550275"/>
          </a:xfrm>
          <a:prstGeom prst="rect">
            <a:avLst/>
          </a:prstGeom>
        </p:spPr>
      </p:pic>
      <p:pic>
        <p:nvPicPr>
          <p:cNvPr id="41" name="Picture 40" descr="A picture containing television, screen, dark, light&#10;&#10;Description automatically generated">
            <a:extLst>
              <a:ext uri="{FF2B5EF4-FFF2-40B4-BE49-F238E27FC236}">
                <a16:creationId xmlns:a16="http://schemas.microsoft.com/office/drawing/2014/main" id="{DCBAA7A3-978A-5142-AEF7-C29F4916642D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r="21308" b="46207"/>
          <a:stretch/>
        </p:blipFill>
        <p:spPr>
          <a:xfrm>
            <a:off x="10446182" y="1143000"/>
            <a:ext cx="1798902" cy="1229710"/>
          </a:xfrm>
          <a:prstGeom prst="rect">
            <a:avLst/>
          </a:prstGeom>
        </p:spPr>
      </p:pic>
      <p:pic>
        <p:nvPicPr>
          <p:cNvPr id="45" name="Picture 44" descr="A picture containing screen, table, computer, remote&#10;&#10;Description automatically generated">
            <a:extLst>
              <a:ext uri="{FF2B5EF4-FFF2-40B4-BE49-F238E27FC236}">
                <a16:creationId xmlns:a16="http://schemas.microsoft.com/office/drawing/2014/main" id="{D5B732FF-6E17-3049-8B3B-6A6BEA153899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r="15354" b="20574"/>
          <a:stretch/>
        </p:blipFill>
        <p:spPr>
          <a:xfrm>
            <a:off x="9100858" y="822435"/>
            <a:ext cx="1935004" cy="1815662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1F5C3772-63DB-164F-A250-FE7082D5D203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r="35230" b="32184"/>
          <a:stretch/>
        </p:blipFill>
        <p:spPr>
          <a:xfrm>
            <a:off x="0" y="1965435"/>
            <a:ext cx="1480647" cy="1550275"/>
          </a:xfrm>
          <a:prstGeom prst="rect">
            <a:avLst/>
          </a:prstGeom>
        </p:spPr>
      </p:pic>
      <p:pic>
        <p:nvPicPr>
          <p:cNvPr id="50" name="Picture 49" descr="A close up of a map&#10;&#10;Description automatically generated">
            <a:extLst>
              <a:ext uri="{FF2B5EF4-FFF2-40B4-BE49-F238E27FC236}">
                <a16:creationId xmlns:a16="http://schemas.microsoft.com/office/drawing/2014/main" id="{2059CE91-DE88-4E42-BC96-C411FD8E48A8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r="21495" b="32184"/>
          <a:stretch/>
        </p:blipFill>
        <p:spPr>
          <a:xfrm>
            <a:off x="980802" y="2272863"/>
            <a:ext cx="1794644" cy="1550275"/>
          </a:xfrm>
          <a:prstGeom prst="rect">
            <a:avLst/>
          </a:prstGeom>
        </p:spPr>
      </p:pic>
      <p:pic>
        <p:nvPicPr>
          <p:cNvPr id="53" name="Picture 52" descr="A close up of a logo&#10;&#10;Description automatically generated">
            <a:extLst>
              <a:ext uri="{FF2B5EF4-FFF2-40B4-BE49-F238E27FC236}">
                <a16:creationId xmlns:a16="http://schemas.microsoft.com/office/drawing/2014/main" id="{2C864B75-9268-3943-A819-561CB9BDDBDC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r="21495" b="46207"/>
          <a:stretch/>
        </p:blipFill>
        <p:spPr>
          <a:xfrm>
            <a:off x="2337628" y="2283373"/>
            <a:ext cx="1794644" cy="1229710"/>
          </a:xfrm>
          <a:prstGeom prst="rect">
            <a:avLst/>
          </a:prstGeom>
        </p:spPr>
      </p:pic>
      <p:pic>
        <p:nvPicPr>
          <p:cNvPr id="56" name="Picture 55" descr="A close up of a logo&#10;&#10;Description automatically generated">
            <a:extLst>
              <a:ext uri="{FF2B5EF4-FFF2-40B4-BE49-F238E27FC236}">
                <a16:creationId xmlns:a16="http://schemas.microsoft.com/office/drawing/2014/main" id="{44075206-8F11-E94C-91D2-4550F2108475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r="5412" b="42529"/>
          <a:stretch/>
        </p:blipFill>
        <p:spPr>
          <a:xfrm>
            <a:off x="3693184" y="2272863"/>
            <a:ext cx="2162276" cy="1313793"/>
          </a:xfrm>
          <a:prstGeom prst="rect">
            <a:avLst/>
          </a:prstGeom>
        </p:spPr>
      </p:pic>
      <p:pic>
        <p:nvPicPr>
          <p:cNvPr id="58" name="Picture 57" descr="A close up of a logo&#10;&#10;Description automatically generated">
            <a:extLst>
              <a:ext uri="{FF2B5EF4-FFF2-40B4-BE49-F238E27FC236}">
                <a16:creationId xmlns:a16="http://schemas.microsoft.com/office/drawing/2014/main" id="{6EF2C60F-25D4-7B42-A428-2C77C9D1FE43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r="21546" b="31380"/>
          <a:stretch/>
        </p:blipFill>
        <p:spPr>
          <a:xfrm>
            <a:off x="5427171" y="1968062"/>
            <a:ext cx="1793434" cy="1568667"/>
          </a:xfrm>
          <a:prstGeom prst="rect">
            <a:avLst/>
          </a:prstGeom>
        </p:spPr>
      </p:pic>
      <p:pic>
        <p:nvPicPr>
          <p:cNvPr id="61" name="Picture 60" descr="A close up of a logo&#10;&#10;Description automatically generated">
            <a:extLst>
              <a:ext uri="{FF2B5EF4-FFF2-40B4-BE49-F238E27FC236}">
                <a16:creationId xmlns:a16="http://schemas.microsoft.com/office/drawing/2014/main" id="{62D5D98F-05CD-5241-BC49-83DF99150610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r="21547" b="45632"/>
          <a:stretch/>
        </p:blipFill>
        <p:spPr>
          <a:xfrm>
            <a:off x="6780200" y="2267607"/>
            <a:ext cx="1793434" cy="1242849"/>
          </a:xfrm>
          <a:prstGeom prst="rect">
            <a:avLst/>
          </a:prstGeom>
        </p:spPr>
      </p:pic>
      <p:pic>
        <p:nvPicPr>
          <p:cNvPr id="64" name="Picture 63" descr="A close up of a logo&#10;&#10;Description automatically generated">
            <a:extLst>
              <a:ext uri="{FF2B5EF4-FFF2-40B4-BE49-F238E27FC236}">
                <a16:creationId xmlns:a16="http://schemas.microsoft.com/office/drawing/2014/main" id="{004E580E-9938-4443-A9F5-879E9894D699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r="21662" b="34598"/>
          <a:stretch/>
        </p:blipFill>
        <p:spPr>
          <a:xfrm>
            <a:off x="8130956" y="1954925"/>
            <a:ext cx="1790807" cy="1495097"/>
          </a:xfrm>
          <a:prstGeom prst="rect">
            <a:avLst/>
          </a:prstGeom>
        </p:spPr>
      </p:pic>
      <p:pic>
        <p:nvPicPr>
          <p:cNvPr id="66" name="Picture 65" descr="A picture containing dark, clock, remote, video&#10;&#10;Description automatically generated">
            <a:extLst>
              <a:ext uri="{FF2B5EF4-FFF2-40B4-BE49-F238E27FC236}">
                <a16:creationId xmlns:a16="http://schemas.microsoft.com/office/drawing/2014/main" id="{9B8433B7-74D7-4B4D-A49E-7796AA62DD6C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r="37463" b="34598"/>
          <a:stretch/>
        </p:blipFill>
        <p:spPr>
          <a:xfrm>
            <a:off x="9477704" y="2267607"/>
            <a:ext cx="1429587" cy="1495097"/>
          </a:xfrm>
          <a:prstGeom prst="rect">
            <a:avLst/>
          </a:prstGeom>
        </p:spPr>
      </p:pic>
      <p:pic>
        <p:nvPicPr>
          <p:cNvPr id="69" name="Picture 68" descr="A picture containing screen, dark, clock, television&#10;&#10;Description automatically generated">
            <a:extLst>
              <a:ext uri="{FF2B5EF4-FFF2-40B4-BE49-F238E27FC236}">
                <a16:creationId xmlns:a16="http://schemas.microsoft.com/office/drawing/2014/main" id="{A464DCD6-13C1-5443-A117-643D1C06DE34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r="17047" b="31954"/>
          <a:stretch/>
        </p:blipFill>
        <p:spPr>
          <a:xfrm>
            <a:off x="10439015" y="1954925"/>
            <a:ext cx="1896296" cy="1555531"/>
          </a:xfrm>
          <a:prstGeom prst="rect">
            <a:avLst/>
          </a:prstGeom>
        </p:spPr>
      </p:pic>
      <p:pic>
        <p:nvPicPr>
          <p:cNvPr id="72" name="Picture 71" descr="A close up of a logo&#10;&#10;Description automatically generated">
            <a:extLst>
              <a:ext uri="{FF2B5EF4-FFF2-40B4-BE49-F238E27FC236}">
                <a16:creationId xmlns:a16="http://schemas.microsoft.com/office/drawing/2014/main" id="{A08210FF-90AF-7B4E-B51C-22FA1CE2D59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1" y="3108435"/>
            <a:ext cx="2286000" cy="2286000"/>
          </a:xfrm>
          <a:prstGeom prst="rect">
            <a:avLst/>
          </a:prstGeom>
        </p:spPr>
      </p:pic>
      <p:pic>
        <p:nvPicPr>
          <p:cNvPr id="74" name="Picture 73" descr="A picture containing clock&#10;&#10;Description automatically generated">
            <a:extLst>
              <a:ext uri="{FF2B5EF4-FFF2-40B4-BE49-F238E27FC236}">
                <a16:creationId xmlns:a16="http://schemas.microsoft.com/office/drawing/2014/main" id="{06483FF8-D7DA-8446-A00A-BDDB5263FDA1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77819" y="3429000"/>
            <a:ext cx="2286000" cy="2286000"/>
          </a:xfrm>
          <a:prstGeom prst="rect">
            <a:avLst/>
          </a:prstGeom>
        </p:spPr>
      </p:pic>
      <p:pic>
        <p:nvPicPr>
          <p:cNvPr id="77" name="Picture 76" descr="A picture containing shirt&#10;&#10;Description automatically generated">
            <a:extLst>
              <a:ext uri="{FF2B5EF4-FFF2-40B4-BE49-F238E27FC236}">
                <a16:creationId xmlns:a16="http://schemas.microsoft.com/office/drawing/2014/main" id="{5C9C6D6E-14AD-7B49-A93F-CA5A4B721C2B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332979" y="3108435"/>
            <a:ext cx="2286000" cy="2286000"/>
          </a:xfrm>
          <a:prstGeom prst="rect">
            <a:avLst/>
          </a:prstGeom>
        </p:spPr>
      </p:pic>
      <p:pic>
        <p:nvPicPr>
          <p:cNvPr id="80" name="Picture 7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E657EC1-5BE0-D44D-98D6-381E72BD61FF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r="38512" b="33333"/>
          <a:stretch/>
        </p:blipFill>
        <p:spPr>
          <a:xfrm>
            <a:off x="4070345" y="3105805"/>
            <a:ext cx="1405615" cy="1524004"/>
          </a:xfrm>
          <a:prstGeom prst="rect">
            <a:avLst/>
          </a:prstGeom>
        </p:spPr>
      </p:pic>
      <p:pic>
        <p:nvPicPr>
          <p:cNvPr id="84" name="Picture 83" descr="A close up of a logo&#10;&#10;Description automatically generated">
            <a:extLst>
              <a:ext uri="{FF2B5EF4-FFF2-40B4-BE49-F238E27FC236}">
                <a16:creationId xmlns:a16="http://schemas.microsoft.com/office/drawing/2014/main" id="{FC9587D9-D7BA-DC47-9686-2958CD4BD519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r="20120" b="31379"/>
          <a:stretch/>
        </p:blipFill>
        <p:spPr>
          <a:xfrm>
            <a:off x="5050010" y="3108435"/>
            <a:ext cx="1826068" cy="1568667"/>
          </a:xfrm>
          <a:prstGeom prst="rect">
            <a:avLst/>
          </a:prstGeom>
        </p:spPr>
      </p:pic>
      <p:pic>
        <p:nvPicPr>
          <p:cNvPr id="88" name="Picture 87" descr="A close up of a sign&#10;&#10;Description automatically generated">
            <a:extLst>
              <a:ext uri="{FF2B5EF4-FFF2-40B4-BE49-F238E27FC236}">
                <a16:creationId xmlns:a16="http://schemas.microsoft.com/office/drawing/2014/main" id="{C6CBB990-C61A-2F4A-80E4-37BD8AB88A0B}"/>
              </a:ext>
            </a:extLst>
          </p:cNvPr>
          <p:cNvPicPr>
            <a:picLocks noChangeAspect="1"/>
          </p:cNvPicPr>
          <p:nvPr/>
        </p:nvPicPr>
        <p:blipFill rotWithShape="1">
          <a:blip r:embed="rId35"/>
          <a:srcRect r="6495" b="32184"/>
          <a:stretch/>
        </p:blipFill>
        <p:spPr>
          <a:xfrm>
            <a:off x="6405154" y="3105805"/>
            <a:ext cx="2137518" cy="1550275"/>
          </a:xfrm>
          <a:prstGeom prst="rect">
            <a:avLst/>
          </a:prstGeom>
        </p:spPr>
      </p:pic>
      <p:pic>
        <p:nvPicPr>
          <p:cNvPr id="90" name="Picture 89" descr="A picture containing guitar, clock&#10;&#10;Description automatically generated">
            <a:extLst>
              <a:ext uri="{FF2B5EF4-FFF2-40B4-BE49-F238E27FC236}">
                <a16:creationId xmlns:a16="http://schemas.microsoft.com/office/drawing/2014/main" id="{6198FE6B-5F9A-8B4D-8CB8-BE3C6E381070}"/>
              </a:ext>
            </a:extLst>
          </p:cNvPr>
          <p:cNvPicPr>
            <a:picLocks noChangeAspect="1"/>
          </p:cNvPicPr>
          <p:nvPr/>
        </p:nvPicPr>
        <p:blipFill rotWithShape="1">
          <a:blip r:embed="rId36"/>
          <a:srcRect r="37463" b="20574"/>
          <a:stretch/>
        </p:blipFill>
        <p:spPr>
          <a:xfrm>
            <a:off x="8130957" y="3097925"/>
            <a:ext cx="1429587" cy="1815662"/>
          </a:xfrm>
          <a:prstGeom prst="rect">
            <a:avLst/>
          </a:prstGeom>
        </p:spPr>
      </p:pic>
      <p:pic>
        <p:nvPicPr>
          <p:cNvPr id="93" name="Picture 92" descr="A picture containing laptop, screen, computer, cat&#10;&#10;Description automatically generated">
            <a:extLst>
              <a:ext uri="{FF2B5EF4-FFF2-40B4-BE49-F238E27FC236}">
                <a16:creationId xmlns:a16="http://schemas.microsoft.com/office/drawing/2014/main" id="{ACAB3C8C-FDFF-DC4D-B1C3-4C3AAB24AEEA}"/>
              </a:ext>
            </a:extLst>
          </p:cNvPr>
          <p:cNvPicPr>
            <a:picLocks noChangeAspect="1"/>
          </p:cNvPicPr>
          <p:nvPr/>
        </p:nvPicPr>
        <p:blipFill rotWithShape="1">
          <a:blip r:embed="rId37"/>
          <a:srcRect r="17047" b="44598"/>
          <a:stretch/>
        </p:blipFill>
        <p:spPr>
          <a:xfrm>
            <a:off x="9100858" y="3421117"/>
            <a:ext cx="1896296" cy="1266495"/>
          </a:xfrm>
          <a:prstGeom prst="rect">
            <a:avLst/>
          </a:prstGeom>
        </p:spPr>
      </p:pic>
      <p:pic>
        <p:nvPicPr>
          <p:cNvPr id="96" name="Picture 95" descr="A picture containing object, screen, clock, monitor&#10;&#10;Description automatically generated">
            <a:extLst>
              <a:ext uri="{FF2B5EF4-FFF2-40B4-BE49-F238E27FC236}">
                <a16:creationId xmlns:a16="http://schemas.microsoft.com/office/drawing/2014/main" id="{E9510248-56DB-8A4E-8E0C-51A035E0CF97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r="20995" b="20574"/>
          <a:stretch/>
        </p:blipFill>
        <p:spPr>
          <a:xfrm>
            <a:off x="10449525" y="3103181"/>
            <a:ext cx="1806069" cy="1815662"/>
          </a:xfrm>
          <a:prstGeom prst="rect">
            <a:avLst/>
          </a:prstGeom>
        </p:spPr>
      </p:pic>
      <p:pic>
        <p:nvPicPr>
          <p:cNvPr id="98" name="Picture 97" descr="A close up of a logo&#10;&#10;Description automatically generated">
            <a:extLst>
              <a:ext uri="{FF2B5EF4-FFF2-40B4-BE49-F238E27FC236}">
                <a16:creationId xmlns:a16="http://schemas.microsoft.com/office/drawing/2014/main" id="{D948F9BA-9680-2340-9349-2B7068337EB0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r="36392" b="43161"/>
          <a:stretch/>
        </p:blipFill>
        <p:spPr>
          <a:xfrm>
            <a:off x="425" y="4565430"/>
            <a:ext cx="1454083" cy="1299343"/>
          </a:xfrm>
          <a:prstGeom prst="rect">
            <a:avLst/>
          </a:prstGeom>
        </p:spPr>
      </p:pic>
      <p:pic>
        <p:nvPicPr>
          <p:cNvPr id="101" name="Picture 100" descr="A picture containing text, drawing&#10;&#10;Description automatically generated">
            <a:extLst>
              <a:ext uri="{FF2B5EF4-FFF2-40B4-BE49-F238E27FC236}">
                <a16:creationId xmlns:a16="http://schemas.microsoft.com/office/drawing/2014/main" id="{FD5A51E9-C506-4D43-AA78-48344F061D6D}"/>
              </a:ext>
            </a:extLst>
          </p:cNvPr>
          <p:cNvPicPr>
            <a:picLocks noChangeAspect="1"/>
          </p:cNvPicPr>
          <p:nvPr/>
        </p:nvPicPr>
        <p:blipFill rotWithShape="1">
          <a:blip r:embed="rId40"/>
          <a:srcRect r="20144" b="17701"/>
          <a:stretch/>
        </p:blipFill>
        <p:spPr>
          <a:xfrm>
            <a:off x="977819" y="4248808"/>
            <a:ext cx="1825504" cy="1881352"/>
          </a:xfrm>
          <a:prstGeom prst="rect">
            <a:avLst/>
          </a:prstGeom>
        </p:spPr>
      </p:pic>
      <p:pic>
        <p:nvPicPr>
          <p:cNvPr id="104" name="Picture 103" descr="A close up of a logo&#10;&#10;Description automatically generated">
            <a:extLst>
              <a:ext uri="{FF2B5EF4-FFF2-40B4-BE49-F238E27FC236}">
                <a16:creationId xmlns:a16="http://schemas.microsoft.com/office/drawing/2014/main" id="{B830CAD5-937F-5F4E-84E4-30807B1CE10D}"/>
              </a:ext>
            </a:extLst>
          </p:cNvPr>
          <p:cNvPicPr>
            <a:picLocks noChangeAspect="1"/>
          </p:cNvPicPr>
          <p:nvPr/>
        </p:nvPicPr>
        <p:blipFill rotWithShape="1">
          <a:blip r:embed="rId41"/>
          <a:srcRect r="20852" b="35288"/>
          <a:stretch/>
        </p:blipFill>
        <p:spPr>
          <a:xfrm>
            <a:off x="2332979" y="4556236"/>
            <a:ext cx="1809311" cy="1479329"/>
          </a:xfrm>
          <a:prstGeom prst="rect">
            <a:avLst/>
          </a:prstGeom>
        </p:spPr>
      </p:pic>
      <p:pic>
        <p:nvPicPr>
          <p:cNvPr id="106" name="Picture 105" descr="A close up of a logo&#10;&#10;Description automatically generated">
            <a:extLst>
              <a:ext uri="{FF2B5EF4-FFF2-40B4-BE49-F238E27FC236}">
                <a16:creationId xmlns:a16="http://schemas.microsoft.com/office/drawing/2014/main" id="{7E84EF1C-0D65-274F-8C96-B8388D328E65}"/>
              </a:ext>
            </a:extLst>
          </p:cNvPr>
          <p:cNvPicPr>
            <a:picLocks noChangeAspect="1"/>
          </p:cNvPicPr>
          <p:nvPr/>
        </p:nvPicPr>
        <p:blipFill rotWithShape="1">
          <a:blip r:embed="rId42"/>
          <a:srcRect r="5412" b="31379"/>
          <a:stretch/>
        </p:blipFill>
        <p:spPr>
          <a:xfrm>
            <a:off x="3691495" y="4243554"/>
            <a:ext cx="2162276" cy="1568667"/>
          </a:xfrm>
          <a:prstGeom prst="rect">
            <a:avLst/>
          </a:prstGeom>
        </p:spPr>
      </p:pic>
      <p:pic>
        <p:nvPicPr>
          <p:cNvPr id="109" name="Picture 108" descr="A close up of a logo&#10;&#10;Description automatically generated">
            <a:extLst>
              <a:ext uri="{FF2B5EF4-FFF2-40B4-BE49-F238E27FC236}">
                <a16:creationId xmlns:a16="http://schemas.microsoft.com/office/drawing/2014/main" id="{130146C2-6508-924E-A769-1D1B3DF44A9C}"/>
              </a:ext>
            </a:extLst>
          </p:cNvPr>
          <p:cNvPicPr>
            <a:picLocks noChangeAspect="1"/>
          </p:cNvPicPr>
          <p:nvPr/>
        </p:nvPicPr>
        <p:blipFill rotWithShape="1">
          <a:blip r:embed="rId43"/>
          <a:srcRect r="21687" b="31379"/>
          <a:stretch/>
        </p:blipFill>
        <p:spPr>
          <a:xfrm>
            <a:off x="5418453" y="4243551"/>
            <a:ext cx="1790247" cy="1568667"/>
          </a:xfrm>
          <a:prstGeom prst="rect">
            <a:avLst/>
          </a:prstGeom>
        </p:spPr>
      </p:pic>
      <p:pic>
        <p:nvPicPr>
          <p:cNvPr id="112" name="Picture 111" descr="A close up of a logo&#10;&#10;Description automatically generated">
            <a:extLst>
              <a:ext uri="{FF2B5EF4-FFF2-40B4-BE49-F238E27FC236}">
                <a16:creationId xmlns:a16="http://schemas.microsoft.com/office/drawing/2014/main" id="{29D49C48-30DC-2043-8101-B1D30591E2ED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r="36373" b="31494"/>
          <a:stretch/>
        </p:blipFill>
        <p:spPr>
          <a:xfrm>
            <a:off x="6778375" y="4246175"/>
            <a:ext cx="1454522" cy="1566043"/>
          </a:xfrm>
          <a:prstGeom prst="rect">
            <a:avLst/>
          </a:prstGeom>
        </p:spPr>
      </p:pic>
      <p:pic>
        <p:nvPicPr>
          <p:cNvPr id="114" name="Picture 113" descr="A picture containing clock&#10;&#10;Description automatically generated">
            <a:extLst>
              <a:ext uri="{FF2B5EF4-FFF2-40B4-BE49-F238E27FC236}">
                <a16:creationId xmlns:a16="http://schemas.microsoft.com/office/drawing/2014/main" id="{E0E8948C-35B1-574D-A3CD-6E4EC2DFDC32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r="19548" b="34598"/>
          <a:stretch/>
        </p:blipFill>
        <p:spPr>
          <a:xfrm>
            <a:off x="7761008" y="4561481"/>
            <a:ext cx="1839127" cy="1495097"/>
          </a:xfrm>
          <a:prstGeom prst="rect">
            <a:avLst/>
          </a:prstGeom>
        </p:spPr>
      </p:pic>
      <p:pic>
        <p:nvPicPr>
          <p:cNvPr id="117" name="Picture 116" descr="A close up of a sign&#10;&#10;Description automatically generated">
            <a:extLst>
              <a:ext uri="{FF2B5EF4-FFF2-40B4-BE49-F238E27FC236}">
                <a16:creationId xmlns:a16="http://schemas.microsoft.com/office/drawing/2014/main" id="{B7E61A6D-0DF1-2E4A-92EA-0D0C24B23547}"/>
              </a:ext>
            </a:extLst>
          </p:cNvPr>
          <p:cNvPicPr>
            <a:picLocks noChangeAspect="1"/>
          </p:cNvPicPr>
          <p:nvPr/>
        </p:nvPicPr>
        <p:blipFill rotWithShape="1">
          <a:blip r:embed="rId46"/>
          <a:srcRect r="17061" b="20690"/>
          <a:stretch/>
        </p:blipFill>
        <p:spPr>
          <a:xfrm>
            <a:off x="9101163" y="4243551"/>
            <a:ext cx="1895991" cy="1813027"/>
          </a:xfrm>
          <a:prstGeom prst="rect">
            <a:avLst/>
          </a:prstGeom>
        </p:spPr>
      </p:pic>
      <p:pic>
        <p:nvPicPr>
          <p:cNvPr id="120" name="Picture 119" descr="A close up of a sign&#10;&#10;Description automatically generated">
            <a:extLst>
              <a:ext uri="{FF2B5EF4-FFF2-40B4-BE49-F238E27FC236}">
                <a16:creationId xmlns:a16="http://schemas.microsoft.com/office/drawing/2014/main" id="{EF473DEA-4C47-8643-9A4F-2E0BA9155848}"/>
              </a:ext>
            </a:extLst>
          </p:cNvPr>
          <p:cNvPicPr>
            <a:picLocks noChangeAspect="1"/>
          </p:cNvPicPr>
          <p:nvPr/>
        </p:nvPicPr>
        <p:blipFill rotWithShape="1">
          <a:blip r:embed="rId47"/>
          <a:srcRect r="20995" b="45172"/>
          <a:stretch/>
        </p:blipFill>
        <p:spPr>
          <a:xfrm>
            <a:off x="10449525" y="4558862"/>
            <a:ext cx="1806069" cy="1253356"/>
          </a:xfrm>
          <a:prstGeom prst="rect">
            <a:avLst/>
          </a:prstGeom>
        </p:spPr>
      </p:pic>
      <p:pic>
        <p:nvPicPr>
          <p:cNvPr id="122" name="Picture 121" descr="A drawing of a person&#10;&#10;Description automatically generated">
            <a:extLst>
              <a:ext uri="{FF2B5EF4-FFF2-40B4-BE49-F238E27FC236}">
                <a16:creationId xmlns:a16="http://schemas.microsoft.com/office/drawing/2014/main" id="{D1572C73-1F0A-C841-858B-26A691706164}"/>
              </a:ext>
            </a:extLst>
          </p:cNvPr>
          <p:cNvPicPr>
            <a:picLocks noChangeAspect="1"/>
          </p:cNvPicPr>
          <p:nvPr/>
        </p:nvPicPr>
        <p:blipFill rotWithShape="1">
          <a:blip r:embed="rId48"/>
          <a:srcRect t="35288" r="20339"/>
          <a:stretch/>
        </p:blipFill>
        <p:spPr>
          <a:xfrm>
            <a:off x="425" y="5385465"/>
            <a:ext cx="1821056" cy="1479329"/>
          </a:xfrm>
          <a:prstGeom prst="rect">
            <a:avLst/>
          </a:prstGeom>
        </p:spPr>
      </p:pic>
      <p:pic>
        <p:nvPicPr>
          <p:cNvPr id="125" name="Picture 124" descr="A close up of a logo&#10;&#10;Description automatically generated">
            <a:extLst>
              <a:ext uri="{FF2B5EF4-FFF2-40B4-BE49-F238E27FC236}">
                <a16:creationId xmlns:a16="http://schemas.microsoft.com/office/drawing/2014/main" id="{A69A6C04-2141-A34D-BAC9-2F64428B2CF7}"/>
              </a:ext>
            </a:extLst>
          </p:cNvPr>
          <p:cNvPicPr>
            <a:picLocks noChangeAspect="1"/>
          </p:cNvPicPr>
          <p:nvPr/>
        </p:nvPicPr>
        <p:blipFill rotWithShape="1">
          <a:blip r:embed="rId49"/>
          <a:srcRect t="43381" r="20729"/>
          <a:stretch/>
        </p:blipFill>
        <p:spPr>
          <a:xfrm>
            <a:off x="1360679" y="5570482"/>
            <a:ext cx="1812132" cy="1294313"/>
          </a:xfrm>
          <a:prstGeom prst="rect">
            <a:avLst/>
          </a:prstGeom>
        </p:spPr>
      </p:pic>
      <p:pic>
        <p:nvPicPr>
          <p:cNvPr id="128" name="Picture 127" descr="A picture containing mug&#10;&#10;Description automatically generated">
            <a:extLst>
              <a:ext uri="{FF2B5EF4-FFF2-40B4-BE49-F238E27FC236}">
                <a16:creationId xmlns:a16="http://schemas.microsoft.com/office/drawing/2014/main" id="{6945874A-0A59-A846-A1BC-0EC9AB943CFE}"/>
              </a:ext>
            </a:extLst>
          </p:cNvPr>
          <p:cNvPicPr>
            <a:picLocks noChangeAspect="1"/>
          </p:cNvPicPr>
          <p:nvPr/>
        </p:nvPicPr>
        <p:blipFill rotWithShape="1">
          <a:blip r:embed="rId50"/>
          <a:srcRect t="39770" r="21973"/>
          <a:stretch/>
        </p:blipFill>
        <p:spPr>
          <a:xfrm>
            <a:off x="2710140" y="5481140"/>
            <a:ext cx="1783709" cy="1376860"/>
          </a:xfrm>
          <a:prstGeom prst="rect">
            <a:avLst/>
          </a:prstGeom>
        </p:spPr>
      </p:pic>
      <p:pic>
        <p:nvPicPr>
          <p:cNvPr id="130" name="Picture 129" descr="A close up of a logo&#10;&#10;Description automatically generated">
            <a:extLst>
              <a:ext uri="{FF2B5EF4-FFF2-40B4-BE49-F238E27FC236}">
                <a16:creationId xmlns:a16="http://schemas.microsoft.com/office/drawing/2014/main" id="{6215B836-D4AB-D940-871B-AA71227CDA72}"/>
              </a:ext>
            </a:extLst>
          </p:cNvPr>
          <p:cNvPicPr>
            <a:picLocks noChangeAspect="1"/>
          </p:cNvPicPr>
          <p:nvPr/>
        </p:nvPicPr>
        <p:blipFill rotWithShape="1">
          <a:blip r:embed="rId51"/>
          <a:srcRect t="32022" r="36124"/>
          <a:stretch/>
        </p:blipFill>
        <p:spPr>
          <a:xfrm>
            <a:off x="4067192" y="5304008"/>
            <a:ext cx="1460198" cy="1553992"/>
          </a:xfrm>
          <a:prstGeom prst="rect">
            <a:avLst/>
          </a:prstGeom>
        </p:spPr>
      </p:pic>
      <p:pic>
        <p:nvPicPr>
          <p:cNvPr id="133" name="Picture 132" descr="A picture containing table&#10;&#10;Description automatically generated">
            <a:extLst>
              <a:ext uri="{FF2B5EF4-FFF2-40B4-BE49-F238E27FC236}">
                <a16:creationId xmlns:a16="http://schemas.microsoft.com/office/drawing/2014/main" id="{C67F1B91-4162-1648-9D8F-DD4406D15826}"/>
              </a:ext>
            </a:extLst>
          </p:cNvPr>
          <p:cNvPicPr>
            <a:picLocks noChangeAspect="1"/>
          </p:cNvPicPr>
          <p:nvPr/>
        </p:nvPicPr>
        <p:blipFill rotWithShape="1">
          <a:blip r:embed="rId52"/>
          <a:srcRect l="4522" t="31724" r="1"/>
          <a:stretch/>
        </p:blipFill>
        <p:spPr>
          <a:xfrm>
            <a:off x="5066894" y="5304008"/>
            <a:ext cx="2182616" cy="1560788"/>
          </a:xfrm>
          <a:prstGeom prst="rect">
            <a:avLst/>
          </a:prstGeom>
        </p:spPr>
      </p:pic>
      <p:pic>
        <p:nvPicPr>
          <p:cNvPr id="136" name="Picture 13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A91D363-3A43-F243-A6AE-6A1410C93078}"/>
              </a:ext>
            </a:extLst>
          </p:cNvPr>
          <p:cNvPicPr>
            <a:picLocks noChangeAspect="1"/>
          </p:cNvPicPr>
          <p:nvPr/>
        </p:nvPicPr>
        <p:blipFill rotWithShape="1">
          <a:blip r:embed="rId53"/>
          <a:srcRect t="31724" r="20144"/>
          <a:stretch/>
        </p:blipFill>
        <p:spPr>
          <a:xfrm>
            <a:off x="6775267" y="5305094"/>
            <a:ext cx="1825504" cy="1560787"/>
          </a:xfrm>
          <a:prstGeom prst="rect">
            <a:avLst/>
          </a:prstGeom>
        </p:spPr>
      </p:pic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9C4981BF-CC0D-0E41-ADA0-2AB158415370}"/>
              </a:ext>
            </a:extLst>
          </p:cNvPr>
          <p:cNvPicPr>
            <a:picLocks noChangeAspect="1"/>
          </p:cNvPicPr>
          <p:nvPr/>
        </p:nvPicPr>
        <p:blipFill rotWithShape="1">
          <a:blip r:embed="rId54"/>
          <a:srcRect t="40305" r="21662"/>
          <a:stretch/>
        </p:blipFill>
        <p:spPr>
          <a:xfrm>
            <a:off x="8130956" y="5494278"/>
            <a:ext cx="1790807" cy="1364632"/>
          </a:xfrm>
          <a:prstGeom prst="rect">
            <a:avLst/>
          </a:prstGeom>
        </p:spPr>
      </p:pic>
      <p:pic>
        <p:nvPicPr>
          <p:cNvPr id="141" name="Picture 140" descr="A close up of a logo&#10;&#10;Description automatically generated">
            <a:extLst>
              <a:ext uri="{FF2B5EF4-FFF2-40B4-BE49-F238E27FC236}">
                <a16:creationId xmlns:a16="http://schemas.microsoft.com/office/drawing/2014/main" id="{E26153F2-F298-F646-A5B8-A0A86E5C2286}"/>
              </a:ext>
            </a:extLst>
          </p:cNvPr>
          <p:cNvPicPr>
            <a:picLocks noChangeAspect="1"/>
          </p:cNvPicPr>
          <p:nvPr/>
        </p:nvPicPr>
        <p:blipFill rotWithShape="1">
          <a:blip r:embed="rId55"/>
          <a:srcRect t="39730" r="20144"/>
          <a:stretch/>
        </p:blipFill>
        <p:spPr>
          <a:xfrm>
            <a:off x="9471718" y="5481140"/>
            <a:ext cx="1825504" cy="1377769"/>
          </a:xfrm>
          <a:prstGeom prst="rect">
            <a:avLst/>
          </a:prstGeom>
        </p:spPr>
      </p:pic>
      <p:pic>
        <p:nvPicPr>
          <p:cNvPr id="144" name="Picture 143" descr="A picture containing drawing, computer, clock&#10;&#10;Description automatically generated">
            <a:extLst>
              <a:ext uri="{FF2B5EF4-FFF2-40B4-BE49-F238E27FC236}">
                <a16:creationId xmlns:a16="http://schemas.microsoft.com/office/drawing/2014/main" id="{4C4DDC3F-1709-0243-B3A5-19D2FB911E76}"/>
              </a:ext>
            </a:extLst>
          </p:cNvPr>
          <p:cNvPicPr>
            <a:picLocks noChangeAspect="1"/>
          </p:cNvPicPr>
          <p:nvPr/>
        </p:nvPicPr>
        <p:blipFill rotWithShape="1">
          <a:blip r:embed="rId56"/>
          <a:srcRect t="32924" r="33535"/>
          <a:stretch/>
        </p:blipFill>
        <p:spPr>
          <a:xfrm>
            <a:off x="10815916" y="5332510"/>
            <a:ext cx="1519395" cy="153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44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 descr="A close up of a logo&#10;&#10;Description automatically generated">
            <a:extLst>
              <a:ext uri="{FF2B5EF4-FFF2-40B4-BE49-F238E27FC236}">
                <a16:creationId xmlns:a16="http://schemas.microsoft.com/office/drawing/2014/main" id="{EC93D91C-9D91-3A4E-897A-69AA81309F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379" b="31954"/>
          <a:stretch/>
        </p:blipFill>
        <p:spPr>
          <a:xfrm>
            <a:off x="761043" y="614855"/>
            <a:ext cx="1797269" cy="1555531"/>
          </a:xfrm>
          <a:prstGeom prst="rect">
            <a:avLst/>
          </a:prstGeom>
        </p:spPr>
      </p:pic>
      <p:pic>
        <p:nvPicPr>
          <p:cNvPr id="57" name="Picture 56" descr="A picture containing mug&#10;&#10;Description automatically generated">
            <a:extLst>
              <a:ext uri="{FF2B5EF4-FFF2-40B4-BE49-F238E27FC236}">
                <a16:creationId xmlns:a16="http://schemas.microsoft.com/office/drawing/2014/main" id="{BD8AF7BF-2702-0349-B65B-B9112D0B4E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265" b="46207"/>
          <a:stretch/>
        </p:blipFill>
        <p:spPr>
          <a:xfrm>
            <a:off x="6480996" y="2275486"/>
            <a:ext cx="1799895" cy="1229710"/>
          </a:xfrm>
          <a:prstGeom prst="rect">
            <a:avLst/>
          </a:prstGeom>
        </p:spPr>
      </p:pic>
      <p:pic>
        <p:nvPicPr>
          <p:cNvPr id="58" name="Picture 57" descr="A close up of a logo&#10;&#10;Description automatically generated">
            <a:extLst>
              <a:ext uri="{FF2B5EF4-FFF2-40B4-BE49-F238E27FC236}">
                <a16:creationId xmlns:a16="http://schemas.microsoft.com/office/drawing/2014/main" id="{4C0B6E3E-94DF-634F-BE41-F92458458D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032" b="20517"/>
          <a:stretch/>
        </p:blipFill>
        <p:spPr>
          <a:xfrm>
            <a:off x="250216" y="705504"/>
            <a:ext cx="1416588" cy="1816976"/>
          </a:xfrm>
          <a:prstGeom prst="rect">
            <a:avLst/>
          </a:prstGeom>
        </p:spPr>
      </p:pic>
      <p:pic>
        <p:nvPicPr>
          <p:cNvPr id="59" name="Picture 58" descr="A picture containing clock&#10;&#10;Description automatically generated">
            <a:extLst>
              <a:ext uri="{FF2B5EF4-FFF2-40B4-BE49-F238E27FC236}">
                <a16:creationId xmlns:a16="http://schemas.microsoft.com/office/drawing/2014/main" id="{A656C585-8D07-C940-803E-B8088510ED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6523" b="32184"/>
          <a:stretch/>
        </p:blipFill>
        <p:spPr>
          <a:xfrm>
            <a:off x="6442846" y="454572"/>
            <a:ext cx="1451071" cy="1550275"/>
          </a:xfrm>
          <a:prstGeom prst="rect">
            <a:avLst/>
          </a:prstGeom>
        </p:spPr>
      </p:pic>
      <p:pic>
        <p:nvPicPr>
          <p:cNvPr id="60" name="Picture 59" descr="A picture containing screen, table, computer, remote&#10;&#10;Description automatically generated">
            <a:extLst>
              <a:ext uri="{FF2B5EF4-FFF2-40B4-BE49-F238E27FC236}">
                <a16:creationId xmlns:a16="http://schemas.microsoft.com/office/drawing/2014/main" id="{8405A611-F506-A846-A9C3-A3E6D26419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5354" b="20574"/>
          <a:stretch/>
        </p:blipFill>
        <p:spPr>
          <a:xfrm>
            <a:off x="7336399" y="811927"/>
            <a:ext cx="1935004" cy="1815662"/>
          </a:xfrm>
          <a:prstGeom prst="rect">
            <a:avLst/>
          </a:prstGeom>
        </p:spPr>
      </p:pic>
      <p:pic>
        <p:nvPicPr>
          <p:cNvPr id="61" name="Picture 60" descr="A close up of a logo&#10;&#10;Description automatically generated">
            <a:extLst>
              <a:ext uri="{FF2B5EF4-FFF2-40B4-BE49-F238E27FC236}">
                <a16:creationId xmlns:a16="http://schemas.microsoft.com/office/drawing/2014/main" id="{4943F68C-5AA9-2547-8FAB-271EF3603FB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5230" b="32184"/>
          <a:stretch/>
        </p:blipFill>
        <p:spPr>
          <a:xfrm>
            <a:off x="550337" y="1899745"/>
            <a:ext cx="1480647" cy="1550275"/>
          </a:xfrm>
          <a:prstGeom prst="rect">
            <a:avLst/>
          </a:prstGeom>
        </p:spPr>
      </p:pic>
      <p:pic>
        <p:nvPicPr>
          <p:cNvPr id="62" name="Picture 61" descr="A close up of a logo&#10;&#10;Description automatically generated">
            <a:extLst>
              <a:ext uri="{FF2B5EF4-FFF2-40B4-BE49-F238E27FC236}">
                <a16:creationId xmlns:a16="http://schemas.microsoft.com/office/drawing/2014/main" id="{AA043632-EE5E-874A-A154-EAC8188A6BE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1495" b="46207"/>
          <a:stretch/>
        </p:blipFill>
        <p:spPr>
          <a:xfrm>
            <a:off x="2820030" y="1450858"/>
            <a:ext cx="1794644" cy="1229710"/>
          </a:xfrm>
          <a:prstGeom prst="rect">
            <a:avLst/>
          </a:prstGeom>
        </p:spPr>
      </p:pic>
      <p:pic>
        <p:nvPicPr>
          <p:cNvPr id="63" name="Picture 62" descr="A close up of a logo&#10;&#10;Description automatically generated">
            <a:extLst>
              <a:ext uri="{FF2B5EF4-FFF2-40B4-BE49-F238E27FC236}">
                <a16:creationId xmlns:a16="http://schemas.microsoft.com/office/drawing/2014/main" id="{1EE161A4-E0FA-6649-935D-7E07671288E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21546" b="31380"/>
          <a:stretch/>
        </p:blipFill>
        <p:spPr>
          <a:xfrm>
            <a:off x="4788986" y="601719"/>
            <a:ext cx="1793434" cy="1568667"/>
          </a:xfrm>
          <a:prstGeom prst="rect">
            <a:avLst/>
          </a:prstGeom>
        </p:spPr>
      </p:pic>
      <p:pic>
        <p:nvPicPr>
          <p:cNvPr id="64" name="Picture 63" descr="A close up of a logo&#10;&#10;Description automatically generated">
            <a:extLst>
              <a:ext uri="{FF2B5EF4-FFF2-40B4-BE49-F238E27FC236}">
                <a16:creationId xmlns:a16="http://schemas.microsoft.com/office/drawing/2014/main" id="{212EE528-615B-CC4E-84B0-EBA9A14C5C0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21547" b="45632"/>
          <a:stretch/>
        </p:blipFill>
        <p:spPr>
          <a:xfrm>
            <a:off x="5747722" y="1432033"/>
            <a:ext cx="1793434" cy="1242849"/>
          </a:xfrm>
          <a:prstGeom prst="rect">
            <a:avLst/>
          </a:prstGeom>
        </p:spPr>
      </p:pic>
      <p:pic>
        <p:nvPicPr>
          <p:cNvPr id="65" name="Picture 64" descr="A picture containing shirt&#10;&#10;Description automatically generated">
            <a:extLst>
              <a:ext uri="{FF2B5EF4-FFF2-40B4-BE49-F238E27FC236}">
                <a16:creationId xmlns:a16="http://schemas.microsoft.com/office/drawing/2014/main" id="{124AA8BC-F032-8245-9B21-3EDEB6E891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97824" y="2522481"/>
            <a:ext cx="2286000" cy="2286000"/>
          </a:xfrm>
          <a:prstGeom prst="rect">
            <a:avLst/>
          </a:prstGeom>
        </p:spPr>
      </p:pic>
      <p:pic>
        <p:nvPicPr>
          <p:cNvPr id="66" name="Picture 65" descr="A picture containing laptop, screen, computer, cat&#10;&#10;Description automatically generated">
            <a:extLst>
              <a:ext uri="{FF2B5EF4-FFF2-40B4-BE49-F238E27FC236}">
                <a16:creationId xmlns:a16="http://schemas.microsoft.com/office/drawing/2014/main" id="{EF924CCB-F3A2-3F44-ABA5-0F3CB936072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17047" b="44598"/>
          <a:stretch/>
        </p:blipFill>
        <p:spPr>
          <a:xfrm>
            <a:off x="8303901" y="1889233"/>
            <a:ext cx="1896296" cy="1266495"/>
          </a:xfrm>
          <a:prstGeom prst="rect">
            <a:avLst/>
          </a:prstGeom>
        </p:spPr>
      </p:pic>
      <p:pic>
        <p:nvPicPr>
          <p:cNvPr id="67" name="Picture 66" descr="A picture containing clock&#10;&#10;Description automatically generated">
            <a:extLst>
              <a:ext uri="{FF2B5EF4-FFF2-40B4-BE49-F238E27FC236}">
                <a16:creationId xmlns:a16="http://schemas.microsoft.com/office/drawing/2014/main" id="{9BF8160C-1C77-2F49-A89B-BF82E74575F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19548" b="34598"/>
          <a:stretch/>
        </p:blipFill>
        <p:spPr>
          <a:xfrm>
            <a:off x="8898023" y="1235278"/>
            <a:ext cx="1839127" cy="1495097"/>
          </a:xfrm>
          <a:prstGeom prst="rect">
            <a:avLst/>
          </a:prstGeom>
        </p:spPr>
      </p:pic>
      <p:pic>
        <p:nvPicPr>
          <p:cNvPr id="68" name="Picture 67" descr="A close up of a logo&#10;&#10;Description automatically generated">
            <a:extLst>
              <a:ext uri="{FF2B5EF4-FFF2-40B4-BE49-F238E27FC236}">
                <a16:creationId xmlns:a16="http://schemas.microsoft.com/office/drawing/2014/main" id="{0F2D5021-005F-EE48-9742-141C5F27274A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43381" r="20729"/>
          <a:stretch/>
        </p:blipFill>
        <p:spPr>
          <a:xfrm>
            <a:off x="2838714" y="2331212"/>
            <a:ext cx="1812132" cy="1294313"/>
          </a:xfrm>
          <a:prstGeom prst="rect">
            <a:avLst/>
          </a:prstGeom>
        </p:spPr>
      </p:pic>
      <p:pic>
        <p:nvPicPr>
          <p:cNvPr id="69" name="Picture 68" descr="A picture containing table&#10;&#10;Description automatically generated">
            <a:extLst>
              <a:ext uri="{FF2B5EF4-FFF2-40B4-BE49-F238E27FC236}">
                <a16:creationId xmlns:a16="http://schemas.microsoft.com/office/drawing/2014/main" id="{0728D678-B195-0142-849C-63B3F7FB7351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4522" t="31724" r="1"/>
          <a:stretch/>
        </p:blipFill>
        <p:spPr>
          <a:xfrm>
            <a:off x="6654455" y="3091578"/>
            <a:ext cx="2182616" cy="1560788"/>
          </a:xfrm>
          <a:prstGeom prst="rect">
            <a:avLst/>
          </a:prstGeom>
        </p:spPr>
      </p:pic>
      <p:pic>
        <p:nvPicPr>
          <p:cNvPr id="70" name="Picture 69" descr="A close up of a logo&#10;&#10;Description automatically generated">
            <a:extLst>
              <a:ext uri="{FF2B5EF4-FFF2-40B4-BE49-F238E27FC236}">
                <a16:creationId xmlns:a16="http://schemas.microsoft.com/office/drawing/2014/main" id="{93E6A07F-7609-0247-B306-B274E0A34E9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39730" r="20144"/>
          <a:stretch/>
        </p:blipFill>
        <p:spPr>
          <a:xfrm>
            <a:off x="7720572" y="2571943"/>
            <a:ext cx="1825504" cy="1377769"/>
          </a:xfrm>
          <a:prstGeom prst="rect">
            <a:avLst/>
          </a:prstGeom>
        </p:spPr>
      </p:pic>
      <p:pic>
        <p:nvPicPr>
          <p:cNvPr id="71" name="Picture 70" descr="A picture containing drawing, computer, clock&#10;&#10;Description automatically generated">
            <a:extLst>
              <a:ext uri="{FF2B5EF4-FFF2-40B4-BE49-F238E27FC236}">
                <a16:creationId xmlns:a16="http://schemas.microsoft.com/office/drawing/2014/main" id="{FF1A9268-B8BB-784D-88F6-563D8283DDB8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32924" r="33535"/>
          <a:stretch/>
        </p:blipFill>
        <p:spPr>
          <a:xfrm>
            <a:off x="10616677" y="2448726"/>
            <a:ext cx="1519395" cy="1533372"/>
          </a:xfrm>
          <a:prstGeom prst="rect">
            <a:avLst/>
          </a:prstGeom>
        </p:spPr>
      </p:pic>
      <p:pic>
        <p:nvPicPr>
          <p:cNvPr id="72" name="Picture 71" descr="A close up of a logo&#10;&#10;Description automatically generated">
            <a:extLst>
              <a:ext uri="{FF2B5EF4-FFF2-40B4-BE49-F238E27FC236}">
                <a16:creationId xmlns:a16="http://schemas.microsoft.com/office/drawing/2014/main" id="{8D4737CD-1E93-E645-BA85-A71F0735520E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32883" b="36092"/>
          <a:stretch/>
        </p:blipFill>
        <p:spPr>
          <a:xfrm>
            <a:off x="3285290" y="612223"/>
            <a:ext cx="1534297" cy="1460938"/>
          </a:xfrm>
          <a:prstGeom prst="rect">
            <a:avLst/>
          </a:prstGeom>
        </p:spPr>
      </p:pic>
      <p:pic>
        <p:nvPicPr>
          <p:cNvPr id="73" name="Picture 72" descr="A close up of a logo&#10;&#10;Description automatically generated">
            <a:extLst>
              <a:ext uri="{FF2B5EF4-FFF2-40B4-BE49-F238E27FC236}">
                <a16:creationId xmlns:a16="http://schemas.microsoft.com/office/drawing/2014/main" id="{9D86C431-3679-704A-8608-EEE74579E8D2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r="5412" b="42529"/>
          <a:stretch/>
        </p:blipFill>
        <p:spPr>
          <a:xfrm>
            <a:off x="5147733" y="4754068"/>
            <a:ext cx="2162276" cy="1313793"/>
          </a:xfrm>
          <a:prstGeom prst="rect">
            <a:avLst/>
          </a:prstGeom>
        </p:spPr>
      </p:pic>
      <p:pic>
        <p:nvPicPr>
          <p:cNvPr id="74" name="Picture 73" descr="A picture containing screen, dark, clock, television&#10;&#10;Description automatically generated">
            <a:extLst>
              <a:ext uri="{FF2B5EF4-FFF2-40B4-BE49-F238E27FC236}">
                <a16:creationId xmlns:a16="http://schemas.microsoft.com/office/drawing/2014/main" id="{0517E3CE-0F12-EC4C-A799-B12E60D8A384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r="17047" b="31954"/>
          <a:stretch/>
        </p:blipFill>
        <p:spPr>
          <a:xfrm>
            <a:off x="9681387" y="564926"/>
            <a:ext cx="1896296" cy="1555531"/>
          </a:xfrm>
          <a:prstGeom prst="rect">
            <a:avLst/>
          </a:prstGeom>
        </p:spPr>
      </p:pic>
      <p:pic>
        <p:nvPicPr>
          <p:cNvPr id="75" name="Picture 74" descr="A picture containing guitar, clock&#10;&#10;Description automatically generated">
            <a:extLst>
              <a:ext uri="{FF2B5EF4-FFF2-40B4-BE49-F238E27FC236}">
                <a16:creationId xmlns:a16="http://schemas.microsoft.com/office/drawing/2014/main" id="{3C827667-7F6F-C046-AFDA-9BFEA1B1D555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r="37463" b="20574"/>
          <a:stretch/>
        </p:blipFill>
        <p:spPr>
          <a:xfrm>
            <a:off x="7879184" y="4137631"/>
            <a:ext cx="1429587" cy="1815662"/>
          </a:xfrm>
          <a:prstGeom prst="rect">
            <a:avLst/>
          </a:prstGeom>
        </p:spPr>
      </p:pic>
      <p:pic>
        <p:nvPicPr>
          <p:cNvPr id="76" name="Picture 75" descr="A close up of a logo&#10;&#10;Description automatically generated">
            <a:extLst>
              <a:ext uri="{FF2B5EF4-FFF2-40B4-BE49-F238E27FC236}">
                <a16:creationId xmlns:a16="http://schemas.microsoft.com/office/drawing/2014/main" id="{3ABC285B-15E9-0B4C-8C1B-803784CAE50B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r="36392" b="43161"/>
          <a:stretch/>
        </p:blipFill>
        <p:spPr>
          <a:xfrm>
            <a:off x="2202753" y="4692326"/>
            <a:ext cx="1454083" cy="1299343"/>
          </a:xfrm>
          <a:prstGeom prst="rect">
            <a:avLst/>
          </a:prstGeom>
        </p:spPr>
      </p:pic>
      <p:pic>
        <p:nvPicPr>
          <p:cNvPr id="77" name="Picture 76" descr="A picture containing text, drawing&#10;&#10;Description automatically generated">
            <a:extLst>
              <a:ext uri="{FF2B5EF4-FFF2-40B4-BE49-F238E27FC236}">
                <a16:creationId xmlns:a16="http://schemas.microsoft.com/office/drawing/2014/main" id="{0287A9A0-8FF3-EC45-A1A5-D9F368E33100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r="20144" b="17701"/>
          <a:stretch/>
        </p:blipFill>
        <p:spPr>
          <a:xfrm>
            <a:off x="2807885" y="3581401"/>
            <a:ext cx="1825504" cy="1881352"/>
          </a:xfrm>
          <a:prstGeom prst="rect">
            <a:avLst/>
          </a:prstGeom>
        </p:spPr>
      </p:pic>
      <p:pic>
        <p:nvPicPr>
          <p:cNvPr id="78" name="Picture 77" descr="A close up of a logo&#10;&#10;Description automatically generated">
            <a:extLst>
              <a:ext uri="{FF2B5EF4-FFF2-40B4-BE49-F238E27FC236}">
                <a16:creationId xmlns:a16="http://schemas.microsoft.com/office/drawing/2014/main" id="{080B7D91-73B0-7C47-8324-CA8271B1AE19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r="36373" b="31494"/>
          <a:stretch/>
        </p:blipFill>
        <p:spPr>
          <a:xfrm>
            <a:off x="5266897" y="3953420"/>
            <a:ext cx="1454522" cy="1566043"/>
          </a:xfrm>
          <a:prstGeom prst="rect">
            <a:avLst/>
          </a:prstGeom>
        </p:spPr>
      </p:pic>
      <p:pic>
        <p:nvPicPr>
          <p:cNvPr id="79" name="Picture 78" descr="A close up of a sign&#10;&#10;Description automatically generated">
            <a:extLst>
              <a:ext uri="{FF2B5EF4-FFF2-40B4-BE49-F238E27FC236}">
                <a16:creationId xmlns:a16="http://schemas.microsoft.com/office/drawing/2014/main" id="{AD1D658A-8CD1-F640-9C43-4E23717C28FF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r="20995" b="45172"/>
          <a:stretch/>
        </p:blipFill>
        <p:spPr>
          <a:xfrm>
            <a:off x="10246973" y="3649259"/>
            <a:ext cx="1806069" cy="1253356"/>
          </a:xfrm>
          <a:prstGeom prst="rect">
            <a:avLst/>
          </a:prstGeom>
        </p:spPr>
      </p:pic>
      <p:pic>
        <p:nvPicPr>
          <p:cNvPr id="80" name="Picture 79" descr="A drawing of a person&#10;&#10;Description automatically generated">
            <a:extLst>
              <a:ext uri="{FF2B5EF4-FFF2-40B4-BE49-F238E27FC236}">
                <a16:creationId xmlns:a16="http://schemas.microsoft.com/office/drawing/2014/main" id="{625ACC66-8CA6-4B4E-A6C2-DA5A1C6D4CFC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t="35288" r="20339"/>
          <a:stretch/>
        </p:blipFill>
        <p:spPr>
          <a:xfrm>
            <a:off x="1380411" y="4112400"/>
            <a:ext cx="1821056" cy="1479329"/>
          </a:xfrm>
          <a:prstGeom prst="rect">
            <a:avLst/>
          </a:prstGeom>
        </p:spPr>
      </p:pic>
      <p:pic>
        <p:nvPicPr>
          <p:cNvPr id="81" name="Picture 80" descr="A close up of a logo&#10;&#10;Description automatically generated">
            <a:extLst>
              <a:ext uri="{FF2B5EF4-FFF2-40B4-BE49-F238E27FC236}">
                <a16:creationId xmlns:a16="http://schemas.microsoft.com/office/drawing/2014/main" id="{C85E3279-4A27-284F-9246-2C9F4F0380BF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t="32022" r="36124"/>
          <a:stretch/>
        </p:blipFill>
        <p:spPr>
          <a:xfrm>
            <a:off x="3633687" y="4205451"/>
            <a:ext cx="1460198" cy="1553992"/>
          </a:xfrm>
          <a:prstGeom prst="rect">
            <a:avLst/>
          </a:prstGeom>
        </p:spPr>
      </p:pic>
      <p:pic>
        <p:nvPicPr>
          <p:cNvPr id="82" name="Picture 81" descr="A close up of a logo&#10;&#10;Description automatically generated">
            <a:extLst>
              <a:ext uri="{FF2B5EF4-FFF2-40B4-BE49-F238E27FC236}">
                <a16:creationId xmlns:a16="http://schemas.microsoft.com/office/drawing/2014/main" id="{8C52710B-19DD-7745-BD28-50BD2283244A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r="21379" b="46207"/>
          <a:stretch/>
        </p:blipFill>
        <p:spPr>
          <a:xfrm>
            <a:off x="5590571" y="2342714"/>
            <a:ext cx="1797269" cy="1229710"/>
          </a:xfrm>
          <a:prstGeom prst="rect">
            <a:avLst/>
          </a:prstGeom>
        </p:spPr>
      </p:pic>
      <p:pic>
        <p:nvPicPr>
          <p:cNvPr id="83" name="Picture 82" descr="A close up of a logo&#10;&#10;Description automatically generated">
            <a:extLst>
              <a:ext uri="{FF2B5EF4-FFF2-40B4-BE49-F238E27FC236}">
                <a16:creationId xmlns:a16="http://schemas.microsoft.com/office/drawing/2014/main" id="{A455B3BC-5722-7E42-8F58-88DCCB23A9DA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r="21379" b="46207"/>
          <a:stretch/>
        </p:blipFill>
        <p:spPr>
          <a:xfrm>
            <a:off x="5437503" y="144434"/>
            <a:ext cx="1797269" cy="1229710"/>
          </a:xfrm>
          <a:prstGeom prst="rect">
            <a:avLst/>
          </a:prstGeom>
        </p:spPr>
      </p:pic>
      <p:pic>
        <p:nvPicPr>
          <p:cNvPr id="84" name="Picture 8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F97C0DD-9F70-A94D-A990-B76E06899FD8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r="21379" b="46207"/>
          <a:stretch/>
        </p:blipFill>
        <p:spPr>
          <a:xfrm>
            <a:off x="273438" y="3981019"/>
            <a:ext cx="1797269" cy="1229710"/>
          </a:xfrm>
          <a:prstGeom prst="rect">
            <a:avLst/>
          </a:prstGeom>
        </p:spPr>
      </p:pic>
      <p:pic>
        <p:nvPicPr>
          <p:cNvPr id="85" name="Picture 84" descr="A picture containing mug&#10;&#10;Description automatically generated">
            <a:extLst>
              <a:ext uri="{FF2B5EF4-FFF2-40B4-BE49-F238E27FC236}">
                <a16:creationId xmlns:a16="http://schemas.microsoft.com/office/drawing/2014/main" id="{9D78EE88-001E-214F-8D17-129E110FAD1A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114258" y="507081"/>
            <a:ext cx="2286000" cy="2286000"/>
          </a:xfrm>
          <a:prstGeom prst="rect">
            <a:avLst/>
          </a:prstGeom>
        </p:spPr>
      </p:pic>
      <p:pic>
        <p:nvPicPr>
          <p:cNvPr id="86" name="Picture 85" descr="A picture containing dark, clock, remote, video&#10;&#10;Description automatically generated">
            <a:extLst>
              <a:ext uri="{FF2B5EF4-FFF2-40B4-BE49-F238E27FC236}">
                <a16:creationId xmlns:a16="http://schemas.microsoft.com/office/drawing/2014/main" id="{5F27F2C3-D1F5-A24E-93A9-3DC7C589EC20}"/>
              </a:ext>
            </a:extLst>
          </p:cNvPr>
          <p:cNvPicPr>
            <a:picLocks noChangeAspect="1"/>
          </p:cNvPicPr>
          <p:nvPr/>
        </p:nvPicPr>
        <p:blipFill rotWithShape="1">
          <a:blip r:embed="rId32"/>
          <a:srcRect r="37463" b="34598"/>
          <a:stretch/>
        </p:blipFill>
        <p:spPr>
          <a:xfrm>
            <a:off x="9164014" y="3088041"/>
            <a:ext cx="1429587" cy="1495097"/>
          </a:xfrm>
          <a:prstGeom prst="rect">
            <a:avLst/>
          </a:prstGeom>
        </p:spPr>
      </p:pic>
      <p:pic>
        <p:nvPicPr>
          <p:cNvPr id="87" name="Picture 8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473EF4-FA32-D940-AD59-5AAFAC7907A6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r="38512" b="33333"/>
          <a:stretch/>
        </p:blipFill>
        <p:spPr>
          <a:xfrm>
            <a:off x="4070345" y="3105805"/>
            <a:ext cx="1405615" cy="1524004"/>
          </a:xfrm>
          <a:prstGeom prst="rect">
            <a:avLst/>
          </a:prstGeom>
        </p:spPr>
      </p:pic>
      <p:pic>
        <p:nvPicPr>
          <p:cNvPr id="88" name="Picture 87" descr="A close up of a sign&#10;&#10;Description automatically generated">
            <a:extLst>
              <a:ext uri="{FF2B5EF4-FFF2-40B4-BE49-F238E27FC236}">
                <a16:creationId xmlns:a16="http://schemas.microsoft.com/office/drawing/2014/main" id="{B977CA8E-4EFB-EC41-9F33-160FC38DCC88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r="6495" b="32184"/>
          <a:stretch/>
        </p:blipFill>
        <p:spPr>
          <a:xfrm>
            <a:off x="5437498" y="2714293"/>
            <a:ext cx="2137518" cy="1550275"/>
          </a:xfrm>
          <a:prstGeom prst="rect">
            <a:avLst/>
          </a:prstGeom>
        </p:spPr>
      </p:pic>
      <p:pic>
        <p:nvPicPr>
          <p:cNvPr id="89" name="Picture 88" descr="A close up of a logo&#10;&#10;Description automatically generated">
            <a:extLst>
              <a:ext uri="{FF2B5EF4-FFF2-40B4-BE49-F238E27FC236}">
                <a16:creationId xmlns:a16="http://schemas.microsoft.com/office/drawing/2014/main" id="{FB62CCBD-C8E9-1D4B-97A4-7A14014878F7}"/>
              </a:ext>
            </a:extLst>
          </p:cNvPr>
          <p:cNvPicPr>
            <a:picLocks noChangeAspect="1"/>
          </p:cNvPicPr>
          <p:nvPr/>
        </p:nvPicPr>
        <p:blipFill rotWithShape="1">
          <a:blip r:embed="rId35"/>
          <a:srcRect r="20852" b="35288"/>
          <a:stretch/>
        </p:blipFill>
        <p:spPr>
          <a:xfrm>
            <a:off x="2228645" y="4890167"/>
            <a:ext cx="1809311" cy="1479329"/>
          </a:xfrm>
          <a:prstGeom prst="rect">
            <a:avLst/>
          </a:prstGeom>
        </p:spPr>
      </p:pic>
      <p:pic>
        <p:nvPicPr>
          <p:cNvPr id="90" name="Picture 89" descr="A close up of a sign&#10;&#10;Description automatically generated">
            <a:extLst>
              <a:ext uri="{FF2B5EF4-FFF2-40B4-BE49-F238E27FC236}">
                <a16:creationId xmlns:a16="http://schemas.microsoft.com/office/drawing/2014/main" id="{E6FFE8EB-9DBC-F44C-B010-F0501E9D3A2A}"/>
              </a:ext>
            </a:extLst>
          </p:cNvPr>
          <p:cNvPicPr>
            <a:picLocks noChangeAspect="1"/>
          </p:cNvPicPr>
          <p:nvPr/>
        </p:nvPicPr>
        <p:blipFill rotWithShape="1">
          <a:blip r:embed="rId36"/>
          <a:srcRect r="17061" b="20690"/>
          <a:stretch/>
        </p:blipFill>
        <p:spPr>
          <a:xfrm>
            <a:off x="9101163" y="4243551"/>
            <a:ext cx="1895991" cy="1813027"/>
          </a:xfrm>
          <a:prstGeom prst="rect">
            <a:avLst/>
          </a:prstGeom>
        </p:spPr>
      </p:pic>
      <p:pic>
        <p:nvPicPr>
          <p:cNvPr id="91" name="Picture 90" descr="A picture containing mug&#10;&#10;Description automatically generated">
            <a:extLst>
              <a:ext uri="{FF2B5EF4-FFF2-40B4-BE49-F238E27FC236}">
                <a16:creationId xmlns:a16="http://schemas.microsoft.com/office/drawing/2014/main" id="{527231DF-8C70-5A4C-AA5A-194E3A4569E2}"/>
              </a:ext>
            </a:extLst>
          </p:cNvPr>
          <p:cNvPicPr>
            <a:picLocks noChangeAspect="1"/>
          </p:cNvPicPr>
          <p:nvPr/>
        </p:nvPicPr>
        <p:blipFill rotWithShape="1">
          <a:blip r:embed="rId37"/>
          <a:srcRect t="39770" r="21973"/>
          <a:stretch/>
        </p:blipFill>
        <p:spPr>
          <a:xfrm>
            <a:off x="5117441" y="1780406"/>
            <a:ext cx="1783709" cy="1376860"/>
          </a:xfrm>
          <a:prstGeom prst="rect">
            <a:avLst/>
          </a:prstGeom>
        </p:spPr>
      </p:pic>
      <p:pic>
        <p:nvPicPr>
          <p:cNvPr id="92" name="Picture 9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67AEBE-4CBD-AD41-9B04-CB7A617B1E92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t="31724" r="20144"/>
          <a:stretch/>
        </p:blipFill>
        <p:spPr>
          <a:xfrm>
            <a:off x="4115912" y="4979049"/>
            <a:ext cx="1825504" cy="1560787"/>
          </a:xfrm>
          <a:prstGeom prst="rect">
            <a:avLst/>
          </a:prstGeom>
        </p:spPr>
      </p:pic>
      <p:pic>
        <p:nvPicPr>
          <p:cNvPr id="93" name="Picture 92" descr="A close up of a logo&#10;&#10;Description automatically generated">
            <a:extLst>
              <a:ext uri="{FF2B5EF4-FFF2-40B4-BE49-F238E27FC236}">
                <a16:creationId xmlns:a16="http://schemas.microsoft.com/office/drawing/2014/main" id="{BAFA290B-E30F-DC45-ACC7-EEE73233A05E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r="37285" b="36092"/>
          <a:stretch/>
        </p:blipFill>
        <p:spPr>
          <a:xfrm>
            <a:off x="3839891" y="1807553"/>
            <a:ext cx="1433667" cy="1460938"/>
          </a:xfrm>
          <a:prstGeom prst="rect">
            <a:avLst/>
          </a:prstGeom>
        </p:spPr>
      </p:pic>
      <p:pic>
        <p:nvPicPr>
          <p:cNvPr id="94" name="Picture 93" descr="A close up of a logo&#10;&#10;Description automatically generated">
            <a:extLst>
              <a:ext uri="{FF2B5EF4-FFF2-40B4-BE49-F238E27FC236}">
                <a16:creationId xmlns:a16="http://schemas.microsoft.com/office/drawing/2014/main" id="{F455CC6E-0327-A54D-96B4-3AD798FD408E}"/>
              </a:ext>
            </a:extLst>
          </p:cNvPr>
          <p:cNvPicPr>
            <a:picLocks noChangeAspect="1"/>
          </p:cNvPicPr>
          <p:nvPr/>
        </p:nvPicPr>
        <p:blipFill rotWithShape="1">
          <a:blip r:embed="rId40"/>
          <a:srcRect r="5402" b="31954"/>
          <a:stretch/>
        </p:blipFill>
        <p:spPr>
          <a:xfrm>
            <a:off x="6131014" y="4103015"/>
            <a:ext cx="2162502" cy="1555531"/>
          </a:xfrm>
          <a:prstGeom prst="rect">
            <a:avLst/>
          </a:prstGeom>
        </p:spPr>
      </p:pic>
      <p:pic>
        <p:nvPicPr>
          <p:cNvPr id="95" name="Picture 94" descr="A close up of a logo&#10;&#10;Description automatically generated">
            <a:extLst>
              <a:ext uri="{FF2B5EF4-FFF2-40B4-BE49-F238E27FC236}">
                <a16:creationId xmlns:a16="http://schemas.microsoft.com/office/drawing/2014/main" id="{8C247644-DD4D-364D-9B7D-9D89A6632BBF}"/>
              </a:ext>
            </a:extLst>
          </p:cNvPr>
          <p:cNvPicPr>
            <a:picLocks noChangeAspect="1"/>
          </p:cNvPicPr>
          <p:nvPr/>
        </p:nvPicPr>
        <p:blipFill rotWithShape="1">
          <a:blip r:embed="rId41"/>
          <a:srcRect r="21308" b="46207"/>
          <a:stretch/>
        </p:blipFill>
        <p:spPr>
          <a:xfrm>
            <a:off x="10129221" y="5045462"/>
            <a:ext cx="1798902" cy="1229710"/>
          </a:xfrm>
          <a:prstGeom prst="rect">
            <a:avLst/>
          </a:prstGeom>
        </p:spPr>
      </p:pic>
      <p:pic>
        <p:nvPicPr>
          <p:cNvPr id="96" name="Picture 95" descr="A picture containing screen, television, looking, monitor&#10;&#10;Description automatically generated">
            <a:extLst>
              <a:ext uri="{FF2B5EF4-FFF2-40B4-BE49-F238E27FC236}">
                <a16:creationId xmlns:a16="http://schemas.microsoft.com/office/drawing/2014/main" id="{940D24E9-E50B-F34F-A2B7-5E4E3137B887}"/>
              </a:ext>
            </a:extLst>
          </p:cNvPr>
          <p:cNvPicPr>
            <a:picLocks noChangeAspect="1"/>
          </p:cNvPicPr>
          <p:nvPr/>
        </p:nvPicPr>
        <p:blipFill rotWithShape="1">
          <a:blip r:embed="rId42"/>
          <a:srcRect r="21308" b="46207"/>
          <a:stretch/>
        </p:blipFill>
        <p:spPr>
          <a:xfrm>
            <a:off x="1794567" y="3974128"/>
            <a:ext cx="1798902" cy="1229710"/>
          </a:xfrm>
          <a:prstGeom prst="rect">
            <a:avLst/>
          </a:prstGeom>
        </p:spPr>
      </p:pic>
      <p:pic>
        <p:nvPicPr>
          <p:cNvPr id="97" name="Picture 96" descr="A picture containing dark, building, sitting, light&#10;&#10;Description automatically generated">
            <a:extLst>
              <a:ext uri="{FF2B5EF4-FFF2-40B4-BE49-F238E27FC236}">
                <a16:creationId xmlns:a16="http://schemas.microsoft.com/office/drawing/2014/main" id="{0DF85648-4F2B-6F49-A389-0E13991CEC18}"/>
              </a:ext>
            </a:extLst>
          </p:cNvPr>
          <p:cNvPicPr>
            <a:picLocks noChangeAspect="1"/>
          </p:cNvPicPr>
          <p:nvPr/>
        </p:nvPicPr>
        <p:blipFill rotWithShape="1">
          <a:blip r:embed="rId43"/>
          <a:srcRect r="32883" b="31954"/>
          <a:stretch/>
        </p:blipFill>
        <p:spPr>
          <a:xfrm>
            <a:off x="4726273" y="2504132"/>
            <a:ext cx="1534297" cy="1555531"/>
          </a:xfrm>
          <a:prstGeom prst="rect">
            <a:avLst/>
          </a:prstGeom>
        </p:spPr>
      </p:pic>
      <p:pic>
        <p:nvPicPr>
          <p:cNvPr id="98" name="Picture 97" descr="A picture containing flower, bird, tree&#10;&#10;Description automatically generated">
            <a:extLst>
              <a:ext uri="{FF2B5EF4-FFF2-40B4-BE49-F238E27FC236}">
                <a16:creationId xmlns:a16="http://schemas.microsoft.com/office/drawing/2014/main" id="{FBB239A2-F971-E649-AA16-AFE3C5C3C7A8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r="5403" b="20574"/>
          <a:stretch/>
        </p:blipFill>
        <p:spPr>
          <a:xfrm>
            <a:off x="1986426" y="128254"/>
            <a:ext cx="2162502" cy="1815662"/>
          </a:xfrm>
          <a:prstGeom prst="rect">
            <a:avLst/>
          </a:prstGeom>
        </p:spPr>
      </p:pic>
      <p:pic>
        <p:nvPicPr>
          <p:cNvPr id="99" name="Picture 98" descr="A close up of a logo&#10;&#10;Description automatically generated">
            <a:extLst>
              <a:ext uri="{FF2B5EF4-FFF2-40B4-BE49-F238E27FC236}">
                <a16:creationId xmlns:a16="http://schemas.microsoft.com/office/drawing/2014/main" id="{640AA718-95FE-2B40-8762-A424B2CAD7D8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r="19926" b="46207"/>
          <a:stretch/>
        </p:blipFill>
        <p:spPr>
          <a:xfrm>
            <a:off x="7239141" y="5176555"/>
            <a:ext cx="1830504" cy="1229710"/>
          </a:xfrm>
          <a:prstGeom prst="rect">
            <a:avLst/>
          </a:prstGeom>
        </p:spPr>
      </p:pic>
      <p:pic>
        <p:nvPicPr>
          <p:cNvPr id="100" name="Picture 99" descr="A picture containing television, screen, dark, light&#10;&#10;Description automatically generated">
            <a:extLst>
              <a:ext uri="{FF2B5EF4-FFF2-40B4-BE49-F238E27FC236}">
                <a16:creationId xmlns:a16="http://schemas.microsoft.com/office/drawing/2014/main" id="{0E241FEE-7243-F048-9DF4-9545296C4D71}"/>
              </a:ext>
            </a:extLst>
          </p:cNvPr>
          <p:cNvPicPr>
            <a:picLocks noChangeAspect="1"/>
          </p:cNvPicPr>
          <p:nvPr/>
        </p:nvPicPr>
        <p:blipFill rotWithShape="1">
          <a:blip r:embed="rId46"/>
          <a:srcRect r="21308" b="46207"/>
          <a:stretch/>
        </p:blipFill>
        <p:spPr>
          <a:xfrm>
            <a:off x="6005111" y="2249250"/>
            <a:ext cx="1798902" cy="1229710"/>
          </a:xfrm>
          <a:prstGeom prst="rect">
            <a:avLst/>
          </a:prstGeom>
        </p:spPr>
      </p:pic>
      <p:pic>
        <p:nvPicPr>
          <p:cNvPr id="101" name="Picture 100" descr="A close up of a map&#10;&#10;Description automatically generated">
            <a:extLst>
              <a:ext uri="{FF2B5EF4-FFF2-40B4-BE49-F238E27FC236}">
                <a16:creationId xmlns:a16="http://schemas.microsoft.com/office/drawing/2014/main" id="{9333321C-9978-594D-8FB3-FF72C005CB33}"/>
              </a:ext>
            </a:extLst>
          </p:cNvPr>
          <p:cNvPicPr>
            <a:picLocks noChangeAspect="1"/>
          </p:cNvPicPr>
          <p:nvPr/>
        </p:nvPicPr>
        <p:blipFill rotWithShape="1">
          <a:blip r:embed="rId47"/>
          <a:srcRect r="21495" b="32184"/>
          <a:stretch/>
        </p:blipFill>
        <p:spPr>
          <a:xfrm>
            <a:off x="1392722" y="1810840"/>
            <a:ext cx="1794644" cy="1550275"/>
          </a:xfrm>
          <a:prstGeom prst="rect">
            <a:avLst/>
          </a:prstGeom>
        </p:spPr>
      </p:pic>
      <p:pic>
        <p:nvPicPr>
          <p:cNvPr id="102" name="Picture 101" descr="A close up of a logo&#10;&#10;Description automatically generated">
            <a:extLst>
              <a:ext uri="{FF2B5EF4-FFF2-40B4-BE49-F238E27FC236}">
                <a16:creationId xmlns:a16="http://schemas.microsoft.com/office/drawing/2014/main" id="{CCA0E7B0-6222-F14D-B6FA-9A3D8C22076A}"/>
              </a:ext>
            </a:extLst>
          </p:cNvPr>
          <p:cNvPicPr>
            <a:picLocks noChangeAspect="1"/>
          </p:cNvPicPr>
          <p:nvPr/>
        </p:nvPicPr>
        <p:blipFill rotWithShape="1">
          <a:blip r:embed="rId48"/>
          <a:srcRect r="21662" b="34598"/>
          <a:stretch/>
        </p:blipFill>
        <p:spPr>
          <a:xfrm>
            <a:off x="8130956" y="1954925"/>
            <a:ext cx="1790807" cy="1495097"/>
          </a:xfrm>
          <a:prstGeom prst="rect">
            <a:avLst/>
          </a:prstGeom>
        </p:spPr>
      </p:pic>
      <p:pic>
        <p:nvPicPr>
          <p:cNvPr id="103" name="Picture 102" descr="A close up of a logo&#10;&#10;Description automatically generated">
            <a:extLst>
              <a:ext uri="{FF2B5EF4-FFF2-40B4-BE49-F238E27FC236}">
                <a16:creationId xmlns:a16="http://schemas.microsoft.com/office/drawing/2014/main" id="{6AF3D366-EC04-184D-9FC9-B9E80B760463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440331" y="4827793"/>
            <a:ext cx="2286000" cy="2286000"/>
          </a:xfrm>
          <a:prstGeom prst="rect">
            <a:avLst/>
          </a:prstGeom>
        </p:spPr>
      </p:pic>
      <p:pic>
        <p:nvPicPr>
          <p:cNvPr id="104" name="Picture 103" descr="A picture containing clock&#10;&#10;Description automatically generated">
            <a:extLst>
              <a:ext uri="{FF2B5EF4-FFF2-40B4-BE49-F238E27FC236}">
                <a16:creationId xmlns:a16="http://schemas.microsoft.com/office/drawing/2014/main" id="{C66E047F-67C2-4A46-AC0B-403A18F6DE6E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977819" y="3429000"/>
            <a:ext cx="2286000" cy="2286000"/>
          </a:xfrm>
          <a:prstGeom prst="rect">
            <a:avLst/>
          </a:prstGeom>
        </p:spPr>
      </p:pic>
      <p:pic>
        <p:nvPicPr>
          <p:cNvPr id="105" name="Picture 104" descr="A close up of a logo&#10;&#10;Description automatically generated">
            <a:extLst>
              <a:ext uri="{FF2B5EF4-FFF2-40B4-BE49-F238E27FC236}">
                <a16:creationId xmlns:a16="http://schemas.microsoft.com/office/drawing/2014/main" id="{F57A8225-D376-1149-8F81-C2664CDCD9EC}"/>
              </a:ext>
            </a:extLst>
          </p:cNvPr>
          <p:cNvPicPr>
            <a:picLocks noChangeAspect="1"/>
          </p:cNvPicPr>
          <p:nvPr/>
        </p:nvPicPr>
        <p:blipFill rotWithShape="1">
          <a:blip r:embed="rId51"/>
          <a:srcRect r="20120" b="31379"/>
          <a:stretch/>
        </p:blipFill>
        <p:spPr>
          <a:xfrm>
            <a:off x="5050010" y="3108435"/>
            <a:ext cx="1826068" cy="1568667"/>
          </a:xfrm>
          <a:prstGeom prst="rect">
            <a:avLst/>
          </a:prstGeom>
        </p:spPr>
      </p:pic>
      <p:pic>
        <p:nvPicPr>
          <p:cNvPr id="106" name="Picture 105" descr="A picture containing object, screen, clock, monitor&#10;&#10;Description automatically generated">
            <a:extLst>
              <a:ext uri="{FF2B5EF4-FFF2-40B4-BE49-F238E27FC236}">
                <a16:creationId xmlns:a16="http://schemas.microsoft.com/office/drawing/2014/main" id="{B4E23FBE-F1CB-F64B-A0BE-5D7C2EDCEFFF}"/>
              </a:ext>
            </a:extLst>
          </p:cNvPr>
          <p:cNvPicPr>
            <a:picLocks noChangeAspect="1"/>
          </p:cNvPicPr>
          <p:nvPr/>
        </p:nvPicPr>
        <p:blipFill rotWithShape="1">
          <a:blip r:embed="rId52"/>
          <a:srcRect r="20995" b="20574"/>
          <a:stretch/>
        </p:blipFill>
        <p:spPr>
          <a:xfrm>
            <a:off x="1640831" y="927329"/>
            <a:ext cx="1806069" cy="1815662"/>
          </a:xfrm>
          <a:prstGeom prst="rect">
            <a:avLst/>
          </a:prstGeom>
        </p:spPr>
      </p:pic>
      <p:pic>
        <p:nvPicPr>
          <p:cNvPr id="107" name="Picture 106" descr="A close up of a logo&#10;&#10;Description automatically generated">
            <a:extLst>
              <a:ext uri="{FF2B5EF4-FFF2-40B4-BE49-F238E27FC236}">
                <a16:creationId xmlns:a16="http://schemas.microsoft.com/office/drawing/2014/main" id="{78A397C9-28D9-2A4F-9C50-E18F349D65E5}"/>
              </a:ext>
            </a:extLst>
          </p:cNvPr>
          <p:cNvPicPr>
            <a:picLocks noChangeAspect="1"/>
          </p:cNvPicPr>
          <p:nvPr/>
        </p:nvPicPr>
        <p:blipFill rotWithShape="1">
          <a:blip r:embed="rId53"/>
          <a:srcRect r="5412" b="31379"/>
          <a:stretch/>
        </p:blipFill>
        <p:spPr>
          <a:xfrm>
            <a:off x="3691495" y="4243554"/>
            <a:ext cx="2162276" cy="1568667"/>
          </a:xfrm>
          <a:prstGeom prst="rect">
            <a:avLst/>
          </a:prstGeom>
        </p:spPr>
      </p:pic>
      <p:pic>
        <p:nvPicPr>
          <p:cNvPr id="108" name="Picture 107" descr="A close up of a logo&#10;&#10;Description automatically generated">
            <a:extLst>
              <a:ext uri="{FF2B5EF4-FFF2-40B4-BE49-F238E27FC236}">
                <a16:creationId xmlns:a16="http://schemas.microsoft.com/office/drawing/2014/main" id="{7042560E-04FF-E143-9BAE-41AA7051FADD}"/>
              </a:ext>
            </a:extLst>
          </p:cNvPr>
          <p:cNvPicPr>
            <a:picLocks noChangeAspect="1"/>
          </p:cNvPicPr>
          <p:nvPr/>
        </p:nvPicPr>
        <p:blipFill rotWithShape="1">
          <a:blip r:embed="rId54"/>
          <a:srcRect r="21687" b="31379"/>
          <a:stretch/>
        </p:blipFill>
        <p:spPr>
          <a:xfrm>
            <a:off x="5418453" y="4243551"/>
            <a:ext cx="1790247" cy="1568667"/>
          </a:xfrm>
          <a:prstGeom prst="rect">
            <a:avLst/>
          </a:prstGeom>
        </p:spPr>
      </p:pic>
      <p:pic>
        <p:nvPicPr>
          <p:cNvPr id="109" name="Picture 108" descr="A close up of a logo&#10;&#10;Description automatically generated">
            <a:extLst>
              <a:ext uri="{FF2B5EF4-FFF2-40B4-BE49-F238E27FC236}">
                <a16:creationId xmlns:a16="http://schemas.microsoft.com/office/drawing/2014/main" id="{806E34CC-8E65-0840-920D-7D894005B127}"/>
              </a:ext>
            </a:extLst>
          </p:cNvPr>
          <p:cNvPicPr>
            <a:picLocks noChangeAspect="1"/>
          </p:cNvPicPr>
          <p:nvPr/>
        </p:nvPicPr>
        <p:blipFill rotWithShape="1">
          <a:blip r:embed="rId55"/>
          <a:srcRect t="40305" r="21662"/>
          <a:stretch/>
        </p:blipFill>
        <p:spPr>
          <a:xfrm>
            <a:off x="8425753" y="3588187"/>
            <a:ext cx="1790807" cy="136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8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864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490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0789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763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1</Words>
  <Application>Microsoft Macintosh PowerPoint</Application>
  <PresentationFormat>Widescreen</PresentationFormat>
  <Paragraphs>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Caitlin Leshiner</dc:creator>
  <cp:lastModifiedBy>Caitlin Leshiner</cp:lastModifiedBy>
  <cp:revision>36</cp:revision>
  <dcterms:created xsi:type="dcterms:W3CDTF">2020-04-28T12:19:52Z</dcterms:created>
  <dcterms:modified xsi:type="dcterms:W3CDTF">2020-05-21T01:51:50Z</dcterms:modified>
</cp:coreProperties>
</file>