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52" d="100"/>
          <a:sy n="152" d="100"/>
        </p:scale>
        <p:origin x="4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2bcab411b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42bcab411b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2bcab411b_2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42bcab411b_2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2bcab411b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142bcab411b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2bcab411b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142bcab411b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2bcab411b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42bcab411b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2bcab411b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142bcab411b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2bcab411b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42bcab411b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2bcab411b_2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142bcab411b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2bcab411b_2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42bcab411b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2bcab411b_2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142bcab411b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2bcab411b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42bcab411b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2bcab411b_2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142bcab411b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Title Slide">
  <p:cSld name="Cover/Title Slide">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l="18720" t="17090" r="-4551" b="2919"/>
          <a:stretch/>
        </p:blipFill>
        <p:spPr>
          <a:xfrm flipH="1">
            <a:off x="857200" y="0"/>
            <a:ext cx="8286800" cy="5143500"/>
          </a:xfrm>
          <a:prstGeom prst="rect">
            <a:avLst/>
          </a:prstGeom>
          <a:noFill/>
          <a:ln>
            <a:noFill/>
          </a:ln>
        </p:spPr>
      </p:pic>
      <p:pic>
        <p:nvPicPr>
          <p:cNvPr id="53" name="Google Shape;53;p14"/>
          <p:cNvPicPr preferRelativeResize="0"/>
          <p:nvPr/>
        </p:nvPicPr>
        <p:blipFill rotWithShape="1">
          <a:blip r:embed="rId3">
            <a:alphaModFix/>
          </a:blip>
          <a:srcRect l="5562" b="2324"/>
          <a:stretch/>
        </p:blipFill>
        <p:spPr>
          <a:xfrm>
            <a:off x="0" y="0"/>
            <a:ext cx="5172750" cy="5143499"/>
          </a:xfrm>
          <a:prstGeom prst="rect">
            <a:avLst/>
          </a:prstGeom>
          <a:noFill/>
          <a:ln>
            <a:noFill/>
          </a:ln>
        </p:spPr>
      </p:pic>
      <p:sp>
        <p:nvSpPr>
          <p:cNvPr id="54" name="Google Shape;54;p14"/>
          <p:cNvSpPr txBox="1">
            <a:spLocks noGrp="1"/>
          </p:cNvSpPr>
          <p:nvPr>
            <p:ph type="title"/>
          </p:nvPr>
        </p:nvSpPr>
        <p:spPr>
          <a:xfrm>
            <a:off x="427558" y="1184024"/>
            <a:ext cx="4246041" cy="2130941"/>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4100"/>
              <a:buFont typeface="Calibri"/>
              <a:buNone/>
              <a:defRPr sz="41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55" name="Google Shape;55;p14"/>
          <p:cNvPicPr preferRelativeResize="0"/>
          <p:nvPr/>
        </p:nvPicPr>
        <p:blipFill rotWithShape="1">
          <a:blip r:embed="rId4">
            <a:alphaModFix/>
          </a:blip>
          <a:srcRect/>
          <a:stretch/>
        </p:blipFill>
        <p:spPr>
          <a:xfrm>
            <a:off x="8120139" y="4767799"/>
            <a:ext cx="801549" cy="306633"/>
          </a:xfrm>
          <a:prstGeom prst="rect">
            <a:avLst/>
          </a:prstGeom>
          <a:noFill/>
          <a:ln>
            <a:noFill/>
          </a:ln>
        </p:spPr>
      </p:pic>
      <p:sp>
        <p:nvSpPr>
          <p:cNvPr id="56" name="Google Shape;56;p14"/>
          <p:cNvSpPr/>
          <p:nvPr/>
        </p:nvSpPr>
        <p:spPr>
          <a:xfrm flipH="1">
            <a:off x="7932502" y="4607487"/>
            <a:ext cx="1211495" cy="536013"/>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4"/>
          <p:cNvPicPr preferRelativeResize="0"/>
          <p:nvPr/>
        </p:nvPicPr>
        <p:blipFill rotWithShape="1">
          <a:blip r:embed="rId5">
            <a:alphaModFix/>
          </a:blip>
          <a:srcRect/>
          <a:stretch/>
        </p:blipFill>
        <p:spPr>
          <a:xfrm>
            <a:off x="8120139" y="4762658"/>
            <a:ext cx="801549" cy="233785"/>
          </a:xfrm>
          <a:prstGeom prst="rect">
            <a:avLst/>
          </a:prstGeom>
          <a:noFill/>
          <a:ln>
            <a:noFill/>
          </a:ln>
        </p:spPr>
      </p:pic>
      <p:grpSp>
        <p:nvGrpSpPr>
          <p:cNvPr id="58" name="Google Shape;58;p14"/>
          <p:cNvGrpSpPr/>
          <p:nvPr/>
        </p:nvGrpSpPr>
        <p:grpSpPr>
          <a:xfrm>
            <a:off x="-97" y="0"/>
            <a:ext cx="125834" cy="5143537"/>
            <a:chOff x="-130" y="-1"/>
            <a:chExt cx="167779" cy="6858049"/>
          </a:xfrm>
        </p:grpSpPr>
        <p:grpSp>
          <p:nvGrpSpPr>
            <p:cNvPr id="59" name="Google Shape;59;p14"/>
            <p:cNvGrpSpPr/>
            <p:nvPr/>
          </p:nvGrpSpPr>
          <p:grpSpPr>
            <a:xfrm>
              <a:off x="-130" y="-1"/>
              <a:ext cx="167779" cy="6858049"/>
              <a:chOff x="-1266" y="-1"/>
              <a:chExt cx="168911" cy="6918936"/>
            </a:xfrm>
          </p:grpSpPr>
          <p:sp>
            <p:nvSpPr>
              <p:cNvPr id="60" name="Google Shape;60;p14"/>
              <p:cNvSpPr/>
              <p:nvPr/>
            </p:nvSpPr>
            <p:spPr>
              <a:xfrm rot="5400000">
                <a:off x="-608916" y="1991333"/>
                <a:ext cx="1384200" cy="16890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1;p14"/>
              <p:cNvSpPr/>
              <p:nvPr/>
            </p:nvSpPr>
            <p:spPr>
              <a:xfrm rot="5400000">
                <a:off x="-608905" y="607649"/>
                <a:ext cx="1384200" cy="16890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 name="Google Shape;62;p14"/>
              <p:cNvSpPr/>
              <p:nvPr/>
            </p:nvSpPr>
            <p:spPr>
              <a:xfrm rot="5400000">
                <a:off x="-608914" y="3375017"/>
                <a:ext cx="1384200" cy="16890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Google Shape;63;p14"/>
              <p:cNvSpPr/>
              <p:nvPr/>
            </p:nvSpPr>
            <p:spPr>
              <a:xfrm rot="5400000">
                <a:off x="-608914" y="4758701"/>
                <a:ext cx="1384200" cy="16890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p:nvPr/>
            </p:nvSpPr>
            <p:spPr>
              <a:xfrm rot="5400000">
                <a:off x="-608914" y="6142385"/>
                <a:ext cx="1384200" cy="16890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cxnSp>
          <p:nvCxnSpPr>
            <p:cNvPr id="65" name="Google Shape;65;p14"/>
            <p:cNvCxnSpPr/>
            <p:nvPr/>
          </p:nvCxnSpPr>
          <p:spPr>
            <a:xfrm>
              <a:off x="167641" y="0"/>
              <a:ext cx="0" cy="6858000"/>
            </a:xfrm>
            <a:prstGeom prst="straightConnector1">
              <a:avLst/>
            </a:prstGeom>
            <a:noFill/>
            <a:ln w="19050" cap="flat" cmpd="sng">
              <a:solidFill>
                <a:srgbClr val="00629B"/>
              </a:solidFill>
              <a:prstDash val="solid"/>
              <a:miter lim="800000"/>
              <a:headEnd type="none" w="sm" len="sm"/>
              <a:tailEnd type="none" w="sm" len="sm"/>
            </a:ln>
          </p:spPr>
        </p:cxnSp>
      </p:grpSp>
      <p:sp>
        <p:nvSpPr>
          <p:cNvPr id="66" name="Google Shape;66;p14"/>
          <p:cNvSpPr txBox="1">
            <a:spLocks noGrp="1"/>
          </p:cNvSpPr>
          <p:nvPr>
            <p:ph type="subTitle" idx="1"/>
          </p:nvPr>
        </p:nvSpPr>
        <p:spPr>
          <a:xfrm>
            <a:off x="427550" y="3505200"/>
            <a:ext cx="3667200" cy="69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Content Slide - Vertical Bars">
  <p:cSld name="Blank Content Slide - Vertical Bars">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8120139" y="4762658"/>
            <a:ext cx="801549" cy="233785"/>
          </a:xfrm>
          <a:prstGeom prst="rect">
            <a:avLst/>
          </a:prstGeom>
          <a:noFill/>
          <a:ln>
            <a:noFill/>
          </a:ln>
        </p:spPr>
      </p:pic>
      <p:grpSp>
        <p:nvGrpSpPr>
          <p:cNvPr id="69" name="Google Shape;69;p15"/>
          <p:cNvGrpSpPr/>
          <p:nvPr/>
        </p:nvGrpSpPr>
        <p:grpSpPr>
          <a:xfrm>
            <a:off x="0" y="0"/>
            <a:ext cx="125734" cy="5143502"/>
            <a:chOff x="0" y="-1"/>
            <a:chExt cx="167645" cy="6858002"/>
          </a:xfrm>
        </p:grpSpPr>
        <p:grpSp>
          <p:nvGrpSpPr>
            <p:cNvPr id="70" name="Google Shape;70;p15"/>
            <p:cNvGrpSpPr/>
            <p:nvPr/>
          </p:nvGrpSpPr>
          <p:grpSpPr>
            <a:xfrm>
              <a:off x="0" y="-1"/>
              <a:ext cx="167645" cy="6858002"/>
              <a:chOff x="-1137" y="-1"/>
              <a:chExt cx="168781" cy="6918967"/>
            </a:xfrm>
          </p:grpSpPr>
          <p:sp>
            <p:nvSpPr>
              <p:cNvPr id="71" name="Google Shape;71;p15"/>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 name="Google Shape;72;p15"/>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3" name="Google Shape;73;p15"/>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4" name="Google Shape;74;p15"/>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5" name="Google Shape;75;p15"/>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cxnSp>
          <p:nvCxnSpPr>
            <p:cNvPr id="76" name="Google Shape;76;p15"/>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sp>
        <p:nvSpPr>
          <p:cNvPr id="77" name="Google Shape;77;p15"/>
          <p:cNvSpPr txBox="1"/>
          <p:nvPr/>
        </p:nvSpPr>
        <p:spPr>
          <a:xfrm>
            <a:off x="428625" y="4718000"/>
            <a:ext cx="6260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accent4"/>
                </a:solidFill>
                <a:latin typeface="Calibri"/>
                <a:ea typeface="Calibri"/>
                <a:cs typeface="Calibri"/>
                <a:sym typeface="Calibri"/>
              </a:rPr>
              <a:t>IEEE | The professional home for the engineering and technology community worldwide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udents/Young Prof Audience Divider Slide">
  <p:cSld name="Students/Young Prof Audience Divider Slide">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l="-2126" t="37722" r="49997" b="549"/>
          <a:stretch/>
        </p:blipFill>
        <p:spPr>
          <a:xfrm>
            <a:off x="2628550" y="0"/>
            <a:ext cx="6515448" cy="5143501"/>
          </a:xfrm>
          <a:prstGeom prst="rect">
            <a:avLst/>
          </a:prstGeom>
          <a:noFill/>
          <a:ln>
            <a:noFill/>
          </a:ln>
        </p:spPr>
      </p:pic>
      <p:pic>
        <p:nvPicPr>
          <p:cNvPr id="80" name="Google Shape;80;p16"/>
          <p:cNvPicPr preferRelativeResize="0"/>
          <p:nvPr/>
        </p:nvPicPr>
        <p:blipFill rotWithShape="1">
          <a:blip r:embed="rId3">
            <a:alphaModFix/>
          </a:blip>
          <a:srcRect l="18448" r="-21223" b="2581"/>
          <a:stretch/>
        </p:blipFill>
        <p:spPr>
          <a:xfrm>
            <a:off x="0" y="0"/>
            <a:ext cx="5629275" cy="5143551"/>
          </a:xfrm>
          <a:prstGeom prst="rect">
            <a:avLst/>
          </a:prstGeom>
          <a:noFill/>
          <a:ln>
            <a:noFill/>
          </a:ln>
        </p:spPr>
      </p:pic>
      <p:sp>
        <p:nvSpPr>
          <p:cNvPr id="81" name="Google Shape;81;p16"/>
          <p:cNvSpPr txBox="1">
            <a:spLocks noGrp="1"/>
          </p:cNvSpPr>
          <p:nvPr>
            <p:ph type="title"/>
          </p:nvPr>
        </p:nvSpPr>
        <p:spPr>
          <a:xfrm>
            <a:off x="362094" y="1821038"/>
            <a:ext cx="3607565" cy="12010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2" name="Google Shape;82;p16"/>
          <p:cNvSpPr txBox="1"/>
          <p:nvPr/>
        </p:nvSpPr>
        <p:spPr>
          <a:xfrm>
            <a:off x="362092" y="1492439"/>
            <a:ext cx="325721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lt1"/>
                </a:solidFill>
                <a:latin typeface="Calibri"/>
                <a:ea typeface="Calibri"/>
                <a:cs typeface="Calibri"/>
                <a:sym typeface="Calibri"/>
              </a:rPr>
              <a:t>YOUR PROFESSIONAL HOME</a:t>
            </a:r>
            <a:endParaRPr sz="1100"/>
          </a:p>
        </p:txBody>
      </p:sp>
      <p:sp>
        <p:nvSpPr>
          <p:cNvPr id="83" name="Google Shape;83;p16"/>
          <p:cNvSpPr/>
          <p:nvPr/>
        </p:nvSpPr>
        <p:spPr>
          <a:xfrm flipH="1">
            <a:off x="7932502" y="4607487"/>
            <a:ext cx="1211495" cy="536013"/>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84" name="Google Shape;84;p16"/>
          <p:cNvGrpSpPr/>
          <p:nvPr/>
        </p:nvGrpSpPr>
        <p:grpSpPr>
          <a:xfrm>
            <a:off x="0" y="0"/>
            <a:ext cx="125734" cy="5143502"/>
            <a:chOff x="0" y="-1"/>
            <a:chExt cx="167645" cy="6858002"/>
          </a:xfrm>
        </p:grpSpPr>
        <p:grpSp>
          <p:nvGrpSpPr>
            <p:cNvPr id="85" name="Google Shape;85;p16"/>
            <p:cNvGrpSpPr/>
            <p:nvPr/>
          </p:nvGrpSpPr>
          <p:grpSpPr>
            <a:xfrm>
              <a:off x="0" y="-1"/>
              <a:ext cx="167645" cy="6858002"/>
              <a:chOff x="-1137" y="-1"/>
              <a:chExt cx="168781" cy="6918967"/>
            </a:xfrm>
          </p:grpSpPr>
          <p:sp>
            <p:nvSpPr>
              <p:cNvPr id="86" name="Google Shape;86;p16"/>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 name="Google Shape;87;p16"/>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6"/>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6"/>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 name="Google Shape;90;p16"/>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91" name="Google Shape;91;p16"/>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92" name="Google Shape;92;p16"/>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93" name="Google Shape;93;p16"/>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udience Content Slide - Change Accent Color to Match">
  <p:cSld name="Audience Content Slide - Change Accent Color to Match">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21156" y="408050"/>
            <a:ext cx="8500500" cy="446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99A8"/>
              </a:buClr>
              <a:buSzPts val="2700"/>
              <a:buFont typeface="Calibri"/>
              <a:buNone/>
              <a:defRPr sz="2700" b="1" i="0" u="none" strike="noStrike" cap="none">
                <a:solidFill>
                  <a:srgbClr val="0099A8"/>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grpSp>
        <p:nvGrpSpPr>
          <p:cNvPr id="96" name="Google Shape;96;p17"/>
          <p:cNvGrpSpPr/>
          <p:nvPr/>
        </p:nvGrpSpPr>
        <p:grpSpPr>
          <a:xfrm>
            <a:off x="0" y="0"/>
            <a:ext cx="125734" cy="5143502"/>
            <a:chOff x="0" y="-1"/>
            <a:chExt cx="167645" cy="6858002"/>
          </a:xfrm>
        </p:grpSpPr>
        <p:grpSp>
          <p:nvGrpSpPr>
            <p:cNvPr id="97" name="Google Shape;97;p17"/>
            <p:cNvGrpSpPr/>
            <p:nvPr/>
          </p:nvGrpSpPr>
          <p:grpSpPr>
            <a:xfrm>
              <a:off x="0" y="-1"/>
              <a:ext cx="167645" cy="6858002"/>
              <a:chOff x="-1137" y="-1"/>
              <a:chExt cx="168781" cy="6918967"/>
            </a:xfrm>
          </p:grpSpPr>
          <p:sp>
            <p:nvSpPr>
              <p:cNvPr id="98" name="Google Shape;98;p17"/>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 name="Google Shape;99;p17"/>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 name="Google Shape;100;p17"/>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 name="Google Shape;101;p17"/>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 name="Google Shape;102;p17"/>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103" name="Google Shape;103;p17"/>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104" name="Google Shape;104;p17"/>
          <p:cNvPicPr preferRelativeResize="0"/>
          <p:nvPr/>
        </p:nvPicPr>
        <p:blipFill rotWithShape="1">
          <a:blip r:embed="rId2">
            <a:alphaModFix/>
          </a:blip>
          <a:srcRect/>
          <a:stretch/>
        </p:blipFill>
        <p:spPr>
          <a:xfrm>
            <a:off x="8120139" y="4762658"/>
            <a:ext cx="801549" cy="233785"/>
          </a:xfrm>
          <a:prstGeom prst="rect">
            <a:avLst/>
          </a:prstGeom>
          <a:noFill/>
          <a:ln>
            <a:noFill/>
          </a:ln>
        </p:spPr>
      </p:pic>
      <p:sp>
        <p:nvSpPr>
          <p:cNvPr id="105" name="Google Shape;105;p17"/>
          <p:cNvSpPr txBox="1">
            <a:spLocks noGrp="1"/>
          </p:cNvSpPr>
          <p:nvPr>
            <p:ph type="body" idx="1"/>
          </p:nvPr>
        </p:nvSpPr>
        <p:spPr>
          <a:xfrm>
            <a:off x="421150" y="933450"/>
            <a:ext cx="8449200" cy="37137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4"/>
              </a:buClr>
              <a:buSzPts val="1400"/>
              <a:buFont typeface="Calibri"/>
              <a:buChar char="●"/>
              <a:defRPr>
                <a:solidFill>
                  <a:schemeClr val="accent4"/>
                </a:solidFill>
                <a:latin typeface="Calibri"/>
                <a:ea typeface="Calibri"/>
                <a:cs typeface="Calibri"/>
                <a:sym typeface="Calibri"/>
              </a:defRPr>
            </a:lvl1pPr>
            <a:lvl2pPr marL="914400" lvl="1" indent="-317500">
              <a:spcBef>
                <a:spcPts val="0"/>
              </a:spcBef>
              <a:spcAft>
                <a:spcPts val="0"/>
              </a:spcAft>
              <a:buSzPts val="1400"/>
              <a:buFont typeface="Calibri"/>
              <a:buChar char="○"/>
              <a:defRPr>
                <a:latin typeface="Calibri"/>
                <a:ea typeface="Calibri"/>
                <a:cs typeface="Calibri"/>
                <a:sym typeface="Calibri"/>
              </a:defRPr>
            </a:lvl2pPr>
            <a:lvl3pPr marL="1371600" lvl="2" indent="-317500">
              <a:spcBef>
                <a:spcPts val="0"/>
              </a:spcBef>
              <a:spcAft>
                <a:spcPts val="0"/>
              </a:spcAft>
              <a:buSzPts val="1400"/>
              <a:buFont typeface="Calibri"/>
              <a:buChar char="■"/>
              <a:defRPr>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cxnSp>
        <p:nvCxnSpPr>
          <p:cNvPr id="106" name="Google Shape;106;p17"/>
          <p:cNvCxnSpPr>
            <a:stCxn id="105" idx="1"/>
            <a:endCxn id="105" idx="1"/>
          </p:cNvCxnSpPr>
          <p:nvPr/>
        </p:nvCxnSpPr>
        <p:spPr>
          <a:xfrm>
            <a:off x="421150" y="2790300"/>
            <a:ext cx="0" cy="0"/>
          </a:xfrm>
          <a:prstGeom prst="straightConnector1">
            <a:avLst/>
          </a:prstGeom>
          <a:noFill/>
          <a:ln w="9525" cap="flat" cmpd="sng">
            <a:solidFill>
              <a:schemeClr val="dk2"/>
            </a:solidFill>
            <a:prstDash val="solid"/>
            <a:round/>
            <a:headEnd type="none" w="med" len="med"/>
            <a:tailEnd type="none" w="med" len="med"/>
          </a:ln>
        </p:spPr>
      </p:cxnSp>
      <p:sp>
        <p:nvSpPr>
          <p:cNvPr id="107" name="Google Shape;107;p17"/>
          <p:cNvSpPr txBox="1"/>
          <p:nvPr/>
        </p:nvSpPr>
        <p:spPr>
          <a:xfrm>
            <a:off x="428625" y="4718000"/>
            <a:ext cx="6260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accent4"/>
                </a:solidFill>
                <a:latin typeface="Calibri"/>
                <a:ea typeface="Calibri"/>
                <a:cs typeface="Calibri"/>
                <a:sym typeface="Calibri"/>
              </a:rPr>
              <a:t>IEEE | The professional home for the engineering and technology community worldwide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dustry Audience Divider Slide">
  <p:cSld name="Industry Audience Divider Slide">
    <p:spTree>
      <p:nvGrpSpPr>
        <p:cNvPr id="1" name="Shape 108"/>
        <p:cNvGrpSpPr/>
        <p:nvPr/>
      </p:nvGrpSpPr>
      <p:grpSpPr>
        <a:xfrm>
          <a:off x="0" y="0"/>
          <a:ext cx="0" cy="0"/>
          <a:chOff x="0" y="0"/>
          <a:chExt cx="0" cy="0"/>
        </a:xfrm>
      </p:grpSpPr>
      <p:pic>
        <p:nvPicPr>
          <p:cNvPr id="109" name="Google Shape;109;p18"/>
          <p:cNvPicPr preferRelativeResize="0"/>
          <p:nvPr/>
        </p:nvPicPr>
        <p:blipFill rotWithShape="1">
          <a:blip r:embed="rId2">
            <a:alphaModFix/>
          </a:blip>
          <a:srcRect t="8126" b="8126"/>
          <a:stretch/>
        </p:blipFill>
        <p:spPr>
          <a:xfrm>
            <a:off x="1161691" y="0"/>
            <a:ext cx="7982309" cy="5143500"/>
          </a:xfrm>
          <a:prstGeom prst="rect">
            <a:avLst/>
          </a:prstGeom>
          <a:noFill/>
          <a:ln>
            <a:noFill/>
          </a:ln>
        </p:spPr>
      </p:pic>
      <p:pic>
        <p:nvPicPr>
          <p:cNvPr id="110" name="Google Shape;110;p18"/>
          <p:cNvPicPr preferRelativeResize="0"/>
          <p:nvPr/>
        </p:nvPicPr>
        <p:blipFill rotWithShape="1">
          <a:blip r:embed="rId3">
            <a:alphaModFix/>
          </a:blip>
          <a:srcRect l="10320" t="1342" r="-10320" b="1352"/>
          <a:stretch/>
        </p:blipFill>
        <p:spPr>
          <a:xfrm>
            <a:off x="0" y="0"/>
            <a:ext cx="5629275" cy="5143499"/>
          </a:xfrm>
          <a:prstGeom prst="rect">
            <a:avLst/>
          </a:prstGeom>
          <a:noFill/>
          <a:ln>
            <a:noFill/>
          </a:ln>
        </p:spPr>
      </p:pic>
      <p:sp>
        <p:nvSpPr>
          <p:cNvPr id="111" name="Google Shape;111;p18"/>
          <p:cNvSpPr/>
          <p:nvPr/>
        </p:nvSpPr>
        <p:spPr>
          <a:xfrm flipH="1">
            <a:off x="7932502" y="4607487"/>
            <a:ext cx="1211495" cy="536013"/>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12" name="Google Shape;112;p18"/>
          <p:cNvGrpSpPr/>
          <p:nvPr/>
        </p:nvGrpSpPr>
        <p:grpSpPr>
          <a:xfrm>
            <a:off x="0" y="0"/>
            <a:ext cx="125734" cy="5143502"/>
            <a:chOff x="0" y="-1"/>
            <a:chExt cx="167645" cy="6858002"/>
          </a:xfrm>
        </p:grpSpPr>
        <p:grpSp>
          <p:nvGrpSpPr>
            <p:cNvPr id="113" name="Google Shape;113;p18"/>
            <p:cNvGrpSpPr/>
            <p:nvPr/>
          </p:nvGrpSpPr>
          <p:grpSpPr>
            <a:xfrm>
              <a:off x="0" y="-1"/>
              <a:ext cx="167645" cy="6858002"/>
              <a:chOff x="-1137" y="-1"/>
              <a:chExt cx="168781" cy="6918967"/>
            </a:xfrm>
          </p:grpSpPr>
          <p:sp>
            <p:nvSpPr>
              <p:cNvPr id="114" name="Google Shape;114;p18"/>
              <p:cNvSpPr/>
              <p:nvPr/>
            </p:nvSpPr>
            <p:spPr>
              <a:xfrm rot="5400000">
                <a:off x="-608867" y="1991413"/>
                <a:ext cx="1384231" cy="16877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 name="Google Shape;115;p18"/>
              <p:cNvSpPr/>
              <p:nvPr/>
            </p:nvSpPr>
            <p:spPr>
              <a:xfrm rot="5400000">
                <a:off x="-608856" y="607729"/>
                <a:ext cx="1384231" cy="16877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 name="Google Shape;116;p18"/>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7" name="Google Shape;117;p18"/>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8" name="Google Shape;118;p18"/>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119" name="Google Shape;119;p18"/>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120" name="Google Shape;120;p18"/>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121" name="Google Shape;121;p18"/>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2" name="Google Shape;122;p18"/>
          <p:cNvSpPr txBox="1"/>
          <p:nvPr/>
        </p:nvSpPr>
        <p:spPr>
          <a:xfrm>
            <a:off x="362093" y="1492438"/>
            <a:ext cx="3257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lt1"/>
                </a:solidFill>
                <a:latin typeface="Calibri"/>
                <a:ea typeface="Calibri"/>
                <a:cs typeface="Calibri"/>
                <a:sym typeface="Calibri"/>
              </a:rPr>
              <a:t>YOUR PROFESSIONAL HOME</a:t>
            </a:r>
            <a:endParaRPr sz="1100"/>
          </a:p>
        </p:txBody>
      </p:sp>
      <p:sp>
        <p:nvSpPr>
          <p:cNvPr id="123" name="Google Shape;123;p18"/>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ademic Audience Divider Slide">
  <p:cSld name="Academic Audience Divider Slide">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l="330" r="5973"/>
          <a:stretch/>
        </p:blipFill>
        <p:spPr>
          <a:xfrm>
            <a:off x="2542305" y="0"/>
            <a:ext cx="6601695" cy="5143500"/>
          </a:xfrm>
          <a:prstGeom prst="rect">
            <a:avLst/>
          </a:prstGeom>
          <a:noFill/>
          <a:ln>
            <a:noFill/>
          </a:ln>
        </p:spPr>
      </p:pic>
      <p:pic>
        <p:nvPicPr>
          <p:cNvPr id="126" name="Google Shape;126;p19"/>
          <p:cNvPicPr preferRelativeResize="0"/>
          <p:nvPr/>
        </p:nvPicPr>
        <p:blipFill rotWithShape="1">
          <a:blip r:embed="rId3">
            <a:alphaModFix/>
          </a:blip>
          <a:srcRect l="7950" t="1342" r="-7950" b="1352"/>
          <a:stretch/>
        </p:blipFill>
        <p:spPr>
          <a:xfrm>
            <a:off x="0" y="0"/>
            <a:ext cx="5629275" cy="5143499"/>
          </a:xfrm>
          <a:prstGeom prst="rect">
            <a:avLst/>
          </a:prstGeom>
          <a:noFill/>
          <a:ln>
            <a:noFill/>
          </a:ln>
        </p:spPr>
      </p:pic>
      <p:sp>
        <p:nvSpPr>
          <p:cNvPr id="127" name="Google Shape;127;p19"/>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8" name="Google Shape;128;p19"/>
          <p:cNvSpPr txBox="1"/>
          <p:nvPr/>
        </p:nvSpPr>
        <p:spPr>
          <a:xfrm>
            <a:off x="362093" y="1492438"/>
            <a:ext cx="3257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lt1"/>
                </a:solidFill>
                <a:latin typeface="Calibri"/>
                <a:ea typeface="Calibri"/>
                <a:cs typeface="Calibri"/>
                <a:sym typeface="Calibri"/>
              </a:rPr>
              <a:t>YOUR PROFESSIONAL HOME</a:t>
            </a:r>
            <a:endParaRPr sz="1100"/>
          </a:p>
        </p:txBody>
      </p:sp>
      <p:sp>
        <p:nvSpPr>
          <p:cNvPr id="129" name="Google Shape;129;p19"/>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30" name="Google Shape;130;p19"/>
          <p:cNvSpPr/>
          <p:nvPr/>
        </p:nvSpPr>
        <p:spPr>
          <a:xfrm flipH="1">
            <a:off x="7932502" y="4607487"/>
            <a:ext cx="1211495" cy="536013"/>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31" name="Google Shape;131;p19"/>
          <p:cNvGrpSpPr/>
          <p:nvPr/>
        </p:nvGrpSpPr>
        <p:grpSpPr>
          <a:xfrm>
            <a:off x="0" y="0"/>
            <a:ext cx="125734" cy="5143502"/>
            <a:chOff x="0" y="-1"/>
            <a:chExt cx="167645" cy="6858002"/>
          </a:xfrm>
        </p:grpSpPr>
        <p:grpSp>
          <p:nvGrpSpPr>
            <p:cNvPr id="132" name="Google Shape;132;p19"/>
            <p:cNvGrpSpPr/>
            <p:nvPr/>
          </p:nvGrpSpPr>
          <p:grpSpPr>
            <a:xfrm>
              <a:off x="0" y="-1"/>
              <a:ext cx="167645" cy="6858002"/>
              <a:chOff x="-1137" y="-1"/>
              <a:chExt cx="168781" cy="6918967"/>
            </a:xfrm>
          </p:grpSpPr>
          <p:sp>
            <p:nvSpPr>
              <p:cNvPr id="133" name="Google Shape;133;p19"/>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19"/>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 name="Google Shape;135;p19"/>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 name="Google Shape;136;p19"/>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 name="Google Shape;137;p19"/>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138" name="Google Shape;138;p19"/>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139" name="Google Shape;139;p19"/>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140" name="Google Shape;140;p19"/>
          <p:cNvSpPr txBox="1">
            <a:spLocks noGrp="1"/>
          </p:cNvSpPr>
          <p:nvPr>
            <p:ph type="title" idx="2"/>
          </p:nvPr>
        </p:nvSpPr>
        <p:spPr>
          <a:xfrm>
            <a:off x="362094" y="1821038"/>
            <a:ext cx="3607500" cy="120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blic Service Audience Divider Slide">
  <p:cSld name="Public Service Audience Divider Slide">
    <p:spTree>
      <p:nvGrpSpPr>
        <p:cNvPr id="1" name="Shape 141"/>
        <p:cNvGrpSpPr/>
        <p:nvPr/>
      </p:nvGrpSpPr>
      <p:grpSpPr>
        <a:xfrm>
          <a:off x="0" y="0"/>
          <a:ext cx="0" cy="0"/>
          <a:chOff x="0" y="0"/>
          <a:chExt cx="0" cy="0"/>
        </a:xfrm>
      </p:grpSpPr>
      <p:pic>
        <p:nvPicPr>
          <p:cNvPr id="142" name="Google Shape;142;p20"/>
          <p:cNvPicPr preferRelativeResize="0"/>
          <p:nvPr/>
        </p:nvPicPr>
        <p:blipFill rotWithShape="1">
          <a:blip r:embed="rId2"/>
          <a:srcRect l="3413" t="11108" r="24803" b="2994"/>
          <a:stretch/>
        </p:blipFill>
        <p:spPr>
          <a:xfrm>
            <a:off x="2696441" y="0"/>
            <a:ext cx="6447559" cy="5143500"/>
          </a:xfrm>
          <a:prstGeom prst="rect">
            <a:avLst/>
          </a:prstGeom>
          <a:noFill/>
          <a:ln>
            <a:noFill/>
          </a:ln>
        </p:spPr>
      </p:pic>
      <p:pic>
        <p:nvPicPr>
          <p:cNvPr id="143" name="Google Shape;143;p20"/>
          <p:cNvPicPr preferRelativeResize="0"/>
          <p:nvPr/>
        </p:nvPicPr>
        <p:blipFill rotWithShape="1">
          <a:blip r:embed="rId3">
            <a:alphaModFix/>
          </a:blip>
          <a:srcRect l="18950" t="1342" r="-18949" b="1352"/>
          <a:stretch/>
        </p:blipFill>
        <p:spPr>
          <a:xfrm>
            <a:off x="0" y="0"/>
            <a:ext cx="5629275" cy="5143499"/>
          </a:xfrm>
          <a:prstGeom prst="rect">
            <a:avLst/>
          </a:prstGeom>
          <a:noFill/>
          <a:ln>
            <a:noFill/>
          </a:ln>
        </p:spPr>
      </p:pic>
      <p:sp>
        <p:nvSpPr>
          <p:cNvPr id="144" name="Google Shape;144;p20"/>
          <p:cNvSpPr/>
          <p:nvPr/>
        </p:nvSpPr>
        <p:spPr>
          <a:xfrm flipH="1">
            <a:off x="7932502" y="4607487"/>
            <a:ext cx="1211495" cy="536013"/>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45" name="Google Shape;145;p20"/>
          <p:cNvGrpSpPr/>
          <p:nvPr/>
        </p:nvGrpSpPr>
        <p:grpSpPr>
          <a:xfrm>
            <a:off x="0" y="0"/>
            <a:ext cx="125734" cy="5143502"/>
            <a:chOff x="0" y="-1"/>
            <a:chExt cx="167645" cy="6858002"/>
          </a:xfrm>
        </p:grpSpPr>
        <p:grpSp>
          <p:nvGrpSpPr>
            <p:cNvPr id="146" name="Google Shape;146;p20"/>
            <p:cNvGrpSpPr/>
            <p:nvPr/>
          </p:nvGrpSpPr>
          <p:grpSpPr>
            <a:xfrm>
              <a:off x="0" y="-1"/>
              <a:ext cx="167645" cy="6858002"/>
              <a:chOff x="-1137" y="-1"/>
              <a:chExt cx="168781" cy="6918967"/>
            </a:xfrm>
          </p:grpSpPr>
          <p:sp>
            <p:nvSpPr>
              <p:cNvPr id="147" name="Google Shape;147;p20"/>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20"/>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 name="Google Shape;149;p20"/>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0"/>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0"/>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152" name="Google Shape;152;p20"/>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153" name="Google Shape;153;p20"/>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154" name="Google Shape;154;p20"/>
          <p:cNvSpPr txBox="1"/>
          <p:nvPr/>
        </p:nvSpPr>
        <p:spPr>
          <a:xfrm>
            <a:off x="362093" y="1492438"/>
            <a:ext cx="3257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lt1"/>
                </a:solidFill>
                <a:latin typeface="Calibri"/>
                <a:ea typeface="Calibri"/>
                <a:cs typeface="Calibri"/>
                <a:sym typeface="Calibri"/>
              </a:rPr>
              <a:t>YOUR PROFESSIONAL HOME</a:t>
            </a:r>
            <a:endParaRPr sz="1100"/>
          </a:p>
        </p:txBody>
      </p:sp>
      <p:sp>
        <p:nvSpPr>
          <p:cNvPr id="155" name="Google Shape;155;p20"/>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6" name="Google Shape;156;p20"/>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tiree Audience Divider Slide">
  <p:cSld name="Retiree Audience Divider Slide">
    <p:spTree>
      <p:nvGrpSpPr>
        <p:cNvPr id="1" name="Shape 157"/>
        <p:cNvGrpSpPr/>
        <p:nvPr/>
      </p:nvGrpSpPr>
      <p:grpSpPr>
        <a:xfrm>
          <a:off x="0" y="0"/>
          <a:ext cx="0" cy="0"/>
          <a:chOff x="0" y="0"/>
          <a:chExt cx="0" cy="0"/>
        </a:xfrm>
      </p:grpSpPr>
      <p:pic>
        <p:nvPicPr>
          <p:cNvPr id="158" name="Google Shape;158;p21"/>
          <p:cNvPicPr preferRelativeResize="0"/>
          <p:nvPr/>
        </p:nvPicPr>
        <p:blipFill rotWithShape="1">
          <a:blip r:embed="rId2">
            <a:alphaModFix/>
          </a:blip>
          <a:srcRect l="-1163" t="20660" r="5576" b="347"/>
          <a:stretch/>
        </p:blipFill>
        <p:spPr>
          <a:xfrm>
            <a:off x="2657477" y="0"/>
            <a:ext cx="6486523" cy="5144445"/>
          </a:xfrm>
          <a:prstGeom prst="rect">
            <a:avLst/>
          </a:prstGeom>
          <a:noFill/>
          <a:ln>
            <a:noFill/>
          </a:ln>
        </p:spPr>
      </p:pic>
      <p:pic>
        <p:nvPicPr>
          <p:cNvPr id="159" name="Google Shape;159;p21"/>
          <p:cNvPicPr preferRelativeResize="0"/>
          <p:nvPr/>
        </p:nvPicPr>
        <p:blipFill rotWithShape="1">
          <a:blip r:embed="rId3">
            <a:alphaModFix/>
          </a:blip>
          <a:srcRect l="18279" t="1342" r="-18279" b="1352"/>
          <a:stretch/>
        </p:blipFill>
        <p:spPr>
          <a:xfrm>
            <a:off x="0" y="0"/>
            <a:ext cx="5629275" cy="5143499"/>
          </a:xfrm>
          <a:prstGeom prst="rect">
            <a:avLst/>
          </a:prstGeom>
          <a:noFill/>
          <a:ln>
            <a:noFill/>
          </a:ln>
        </p:spPr>
      </p:pic>
      <p:pic>
        <p:nvPicPr>
          <p:cNvPr id="160" name="Google Shape;160;p21"/>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161" name="Google Shape;161;p21"/>
          <p:cNvSpPr/>
          <p:nvPr/>
        </p:nvSpPr>
        <p:spPr>
          <a:xfrm flipH="1">
            <a:off x="7932597" y="4607487"/>
            <a:ext cx="1211400" cy="536100"/>
          </a:xfrm>
          <a:prstGeom prst="snip1Rect">
            <a:avLst>
              <a:gd name="adj" fmla="val 16667"/>
            </a:avLst>
          </a:prstGeom>
          <a:solidFill>
            <a:srgbClr val="006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62" name="Google Shape;162;p21"/>
          <p:cNvGrpSpPr/>
          <p:nvPr/>
        </p:nvGrpSpPr>
        <p:grpSpPr>
          <a:xfrm>
            <a:off x="0" y="0"/>
            <a:ext cx="125734" cy="5143502"/>
            <a:chOff x="0" y="-1"/>
            <a:chExt cx="167645" cy="6858002"/>
          </a:xfrm>
        </p:grpSpPr>
        <p:grpSp>
          <p:nvGrpSpPr>
            <p:cNvPr id="163" name="Google Shape;163;p21"/>
            <p:cNvGrpSpPr/>
            <p:nvPr/>
          </p:nvGrpSpPr>
          <p:grpSpPr>
            <a:xfrm>
              <a:off x="0" y="-1"/>
              <a:ext cx="167645" cy="6858002"/>
              <a:chOff x="-1137" y="-1"/>
              <a:chExt cx="168781" cy="6918967"/>
            </a:xfrm>
          </p:grpSpPr>
          <p:sp>
            <p:nvSpPr>
              <p:cNvPr id="164" name="Google Shape;164;p21"/>
              <p:cNvSpPr/>
              <p:nvPr/>
            </p:nvSpPr>
            <p:spPr>
              <a:xfrm rot="5400000">
                <a:off x="-608867" y="1991413"/>
                <a:ext cx="1384231" cy="16877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1"/>
              <p:cNvSpPr/>
              <p:nvPr/>
            </p:nvSpPr>
            <p:spPr>
              <a:xfrm rot="5400000">
                <a:off x="-608856" y="607729"/>
                <a:ext cx="1384231" cy="16877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21"/>
              <p:cNvSpPr/>
              <p:nvPr/>
            </p:nvSpPr>
            <p:spPr>
              <a:xfrm rot="5400000">
                <a:off x="-608865" y="3375097"/>
                <a:ext cx="1384231" cy="16877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 name="Google Shape;167;p21"/>
              <p:cNvSpPr/>
              <p:nvPr/>
            </p:nvSpPr>
            <p:spPr>
              <a:xfrm rot="5400000">
                <a:off x="-608865" y="4758781"/>
                <a:ext cx="1384231" cy="16877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21"/>
              <p:cNvSpPr/>
              <p:nvPr/>
            </p:nvSpPr>
            <p:spPr>
              <a:xfrm rot="5400000">
                <a:off x="-608865" y="6142465"/>
                <a:ext cx="1384231" cy="16877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cxnSp>
          <p:nvCxnSpPr>
            <p:cNvPr id="169" name="Google Shape;169;p21"/>
            <p:cNvCxnSpPr/>
            <p:nvPr/>
          </p:nvCxnSpPr>
          <p:spPr>
            <a:xfrm>
              <a:off x="167641" y="0"/>
              <a:ext cx="0" cy="6857997"/>
            </a:xfrm>
            <a:prstGeom prst="straightConnector1">
              <a:avLst/>
            </a:prstGeom>
            <a:noFill/>
            <a:ln w="19050" cap="flat" cmpd="sng">
              <a:solidFill>
                <a:srgbClr val="00629B"/>
              </a:solidFill>
              <a:prstDash val="solid"/>
              <a:miter lim="800000"/>
              <a:headEnd type="none" w="sm" len="sm"/>
              <a:tailEnd type="none" w="sm" len="sm"/>
            </a:ln>
          </p:spPr>
        </p:cxnSp>
      </p:grpSp>
      <p:pic>
        <p:nvPicPr>
          <p:cNvPr id="170" name="Google Shape;170;p21"/>
          <p:cNvPicPr preferRelativeResize="0"/>
          <p:nvPr/>
        </p:nvPicPr>
        <p:blipFill rotWithShape="1">
          <a:blip r:embed="rId4">
            <a:alphaModFix/>
          </a:blip>
          <a:srcRect/>
          <a:stretch/>
        </p:blipFill>
        <p:spPr>
          <a:xfrm>
            <a:off x="8120139" y="4762658"/>
            <a:ext cx="801550" cy="233785"/>
          </a:xfrm>
          <a:prstGeom prst="rect">
            <a:avLst/>
          </a:prstGeom>
          <a:noFill/>
          <a:ln>
            <a:noFill/>
          </a:ln>
        </p:spPr>
      </p:pic>
      <p:sp>
        <p:nvSpPr>
          <p:cNvPr id="171" name="Google Shape;171;p21"/>
          <p:cNvSpPr txBox="1"/>
          <p:nvPr/>
        </p:nvSpPr>
        <p:spPr>
          <a:xfrm>
            <a:off x="362093" y="1492438"/>
            <a:ext cx="3257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lt1"/>
                </a:solidFill>
                <a:latin typeface="Calibri"/>
                <a:ea typeface="Calibri"/>
                <a:cs typeface="Calibri"/>
                <a:sym typeface="Calibri"/>
              </a:rPr>
              <a:t>YOUR PROFESSIONAL HOME</a:t>
            </a:r>
            <a:endParaRPr sz="1100"/>
          </a:p>
        </p:txBody>
      </p:sp>
      <p:sp>
        <p:nvSpPr>
          <p:cNvPr id="172" name="Google Shape;172;p21"/>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3" name="Google Shape;173;p21"/>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p:cSld name="Blank Content Slide w Wedge - Horizontal Bars">
    <p:spTree>
      <p:nvGrpSpPr>
        <p:cNvPr id="1" name="Shape 174"/>
        <p:cNvGrpSpPr/>
        <p:nvPr/>
      </p:nvGrpSpPr>
      <p:grpSpPr>
        <a:xfrm>
          <a:off x="0" y="0"/>
          <a:ext cx="0" cy="0"/>
          <a:chOff x="0" y="0"/>
          <a:chExt cx="0" cy="0"/>
        </a:xfrm>
      </p:grpSpPr>
      <p:grpSp>
        <p:nvGrpSpPr>
          <p:cNvPr id="175" name="Google Shape;175;p22"/>
          <p:cNvGrpSpPr/>
          <p:nvPr/>
        </p:nvGrpSpPr>
        <p:grpSpPr>
          <a:xfrm>
            <a:off x="-97" y="0"/>
            <a:ext cx="125834" cy="5143537"/>
            <a:chOff x="-130" y="-1"/>
            <a:chExt cx="167779" cy="6858049"/>
          </a:xfrm>
        </p:grpSpPr>
        <p:grpSp>
          <p:nvGrpSpPr>
            <p:cNvPr id="176" name="Google Shape;176;p22"/>
            <p:cNvGrpSpPr/>
            <p:nvPr/>
          </p:nvGrpSpPr>
          <p:grpSpPr>
            <a:xfrm>
              <a:off x="-130" y="-1"/>
              <a:ext cx="167779" cy="6858049"/>
              <a:chOff x="-1266" y="-1"/>
              <a:chExt cx="168911" cy="6918936"/>
            </a:xfrm>
          </p:grpSpPr>
          <p:sp>
            <p:nvSpPr>
              <p:cNvPr id="177" name="Google Shape;177;p22"/>
              <p:cNvSpPr/>
              <p:nvPr/>
            </p:nvSpPr>
            <p:spPr>
              <a:xfrm rot="5400000">
                <a:off x="-608916" y="1991333"/>
                <a:ext cx="1384200" cy="168900"/>
              </a:xfrm>
              <a:prstGeom prst="rect">
                <a:avLst/>
              </a:prstGeom>
              <a:solidFill>
                <a:srgbClr val="009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8" name="Google Shape;178;p22"/>
              <p:cNvSpPr/>
              <p:nvPr/>
            </p:nvSpPr>
            <p:spPr>
              <a:xfrm rot="5400000">
                <a:off x="-608905" y="607649"/>
                <a:ext cx="1384200" cy="168900"/>
              </a:xfrm>
              <a:prstGeom prst="rect">
                <a:avLst/>
              </a:prstGeom>
              <a:solidFill>
                <a:srgbClr val="9E1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9" name="Google Shape;179;p22"/>
              <p:cNvSpPr/>
              <p:nvPr/>
            </p:nvSpPr>
            <p:spPr>
              <a:xfrm rot="5400000">
                <a:off x="-608914" y="3375017"/>
                <a:ext cx="1384200" cy="168900"/>
              </a:xfrm>
              <a:prstGeom prst="rect">
                <a:avLst/>
              </a:prstGeom>
              <a:solidFill>
                <a:srgbClr val="EE76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0" name="Google Shape;180;p22"/>
              <p:cNvSpPr/>
              <p:nvPr/>
            </p:nvSpPr>
            <p:spPr>
              <a:xfrm rot="5400000">
                <a:off x="-608914" y="4758701"/>
                <a:ext cx="1384200" cy="168900"/>
              </a:xfrm>
              <a:prstGeom prst="rect">
                <a:avLst/>
              </a:prstGeom>
              <a:solidFill>
                <a:srgbClr val="638C1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1" name="Google Shape;181;p22"/>
              <p:cNvSpPr/>
              <p:nvPr/>
            </p:nvSpPr>
            <p:spPr>
              <a:xfrm rot="5400000">
                <a:off x="-608914" y="6142385"/>
                <a:ext cx="1384200" cy="168900"/>
              </a:xfrm>
              <a:prstGeom prst="rect">
                <a:avLst/>
              </a:prstGeom>
              <a:solidFill>
                <a:srgbClr val="0028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cxnSp>
          <p:nvCxnSpPr>
            <p:cNvPr id="182" name="Google Shape;182;p22"/>
            <p:cNvCxnSpPr/>
            <p:nvPr/>
          </p:nvCxnSpPr>
          <p:spPr>
            <a:xfrm>
              <a:off x="167641" y="0"/>
              <a:ext cx="0" cy="6858000"/>
            </a:xfrm>
            <a:prstGeom prst="straightConnector1">
              <a:avLst/>
            </a:prstGeom>
            <a:noFill/>
            <a:ln w="19050" cap="flat" cmpd="sng">
              <a:solidFill>
                <a:srgbClr val="00629B"/>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ieee.org/professional-hom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eee.org/professional-hom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professional-hom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ieee.org/professional-hom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ieee.org/professional-hom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427558" y="1184024"/>
            <a:ext cx="4246041" cy="2130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4100"/>
              <a:buFont typeface="Calibri"/>
              <a:buNone/>
            </a:pPr>
            <a:r>
              <a:rPr lang="en"/>
              <a:t>Discover why</a:t>
            </a:r>
            <a:br>
              <a:rPr lang="en"/>
            </a:br>
            <a:r>
              <a:rPr lang="en"/>
              <a:t>IEEE is your professional home</a:t>
            </a:r>
            <a:endParaRPr/>
          </a:p>
        </p:txBody>
      </p:sp>
      <p:sp>
        <p:nvSpPr>
          <p:cNvPr id="188" name="Google Shape;188;p23"/>
          <p:cNvSpPr txBox="1">
            <a:spLocks noGrp="1"/>
          </p:cNvSpPr>
          <p:nvPr>
            <p:ph type="subTitle" idx="1"/>
          </p:nvPr>
        </p:nvSpPr>
        <p:spPr>
          <a:xfrm>
            <a:off x="427550" y="3505200"/>
            <a:ext cx="36672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professional home for the engineering and technology community worldwide.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421156" y="408050"/>
            <a:ext cx="8500500" cy="446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638C1C"/>
              </a:buClr>
              <a:buSzPts val="2700"/>
              <a:buFont typeface="Calibri"/>
              <a:buNone/>
            </a:pPr>
            <a:r>
              <a:rPr lang="en">
                <a:solidFill>
                  <a:srgbClr val="638C1C"/>
                </a:solidFill>
              </a:rPr>
              <a:t>Public Service</a:t>
            </a:r>
            <a:endParaRPr/>
          </a:p>
        </p:txBody>
      </p:sp>
      <p:sp>
        <p:nvSpPr>
          <p:cNvPr id="241" name="Google Shape;241;p32"/>
          <p:cNvSpPr txBox="1">
            <a:spLocks noGrp="1"/>
          </p:cNvSpPr>
          <p:nvPr>
            <p:ph type="body" idx="1"/>
          </p:nvPr>
        </p:nvSpPr>
        <p:spPr>
          <a:xfrm>
            <a:off x="428625" y="933450"/>
            <a:ext cx="83979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700"/>
              <a:buFont typeface="Calibri"/>
              <a:buNone/>
            </a:pPr>
            <a:r>
              <a:rPr lang="en"/>
              <a:t>Retiree Community:</a:t>
            </a:r>
            <a:br>
              <a:rPr lang="en"/>
            </a:br>
            <a:r>
              <a:rPr lang="en" b="0"/>
              <a:t>Sharing experiences, staying connected.  </a:t>
            </a:r>
            <a:endParaRPr/>
          </a:p>
        </p:txBody>
      </p:sp>
      <p:sp>
        <p:nvSpPr>
          <p:cNvPr id="247" name="Google Shape;247;p33"/>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LEARN MORE</a:t>
            </a:r>
            <a:endParaRPr sz="15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421156" y="408050"/>
            <a:ext cx="8500500" cy="446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2856"/>
              </a:buClr>
              <a:buSzPts val="2700"/>
              <a:buFont typeface="Calibri"/>
              <a:buNone/>
            </a:pPr>
            <a:r>
              <a:rPr lang="en">
                <a:solidFill>
                  <a:srgbClr val="002856"/>
                </a:solidFill>
              </a:rPr>
              <a:t>Retiree Community</a:t>
            </a:r>
            <a:endParaRPr/>
          </a:p>
        </p:txBody>
      </p:sp>
      <p:sp>
        <p:nvSpPr>
          <p:cNvPr id="253" name="Google Shape;253;p34"/>
          <p:cNvSpPr txBox="1">
            <a:spLocks noGrp="1"/>
          </p:cNvSpPr>
          <p:nvPr>
            <p:ph type="body" idx="1"/>
          </p:nvPr>
        </p:nvSpPr>
        <p:spPr>
          <a:xfrm>
            <a:off x="428625" y="933450"/>
            <a:ext cx="83979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p:nvPr/>
        </p:nvSpPr>
        <p:spPr>
          <a:xfrm>
            <a:off x="811531" y="1184024"/>
            <a:ext cx="7669530" cy="2553586"/>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629B"/>
              </a:buClr>
              <a:buSzPts val="3000"/>
              <a:buFont typeface="Calibri"/>
              <a:buNone/>
            </a:pPr>
            <a:r>
              <a:rPr lang="en" sz="3000" b="0" i="0" u="none" strike="noStrike" cap="none" dirty="0">
                <a:solidFill>
                  <a:srgbClr val="00629B"/>
                </a:solidFill>
                <a:latin typeface="Calibri"/>
                <a:ea typeface="Calibri"/>
                <a:cs typeface="Calibri"/>
                <a:sym typeface="Calibri"/>
              </a:rPr>
              <a:t>Whether you are starting out or at the very height of your career, these are the stepping stones of your professional path. No matter where you are in your journey, IEEE can help you find your path. </a:t>
            </a:r>
            <a:r>
              <a:rPr lang="en-US" sz="3000" b="1" dirty="0">
                <a:solidFill>
                  <a:srgbClr val="00629B"/>
                </a:solidFill>
                <a:latin typeface="Calibri"/>
                <a:ea typeface="Calibri"/>
                <a:cs typeface="Calibri"/>
                <a:sym typeface="Calibri"/>
              </a:rPr>
              <a:t>This is why </a:t>
            </a:r>
            <a:r>
              <a:rPr lang="en" sz="3000" b="1" i="0" u="none" strike="noStrike" cap="none" dirty="0">
                <a:solidFill>
                  <a:srgbClr val="00629B"/>
                </a:solidFill>
                <a:latin typeface="Calibri"/>
                <a:ea typeface="Calibri"/>
                <a:cs typeface="Calibri"/>
                <a:sym typeface="Calibri"/>
              </a:rPr>
              <a:t>IEEE is your professional home.</a:t>
            </a:r>
            <a:endParaRPr sz="3000" b="1" i="0" u="none" strike="noStrike" cap="none" dirty="0">
              <a:solidFill>
                <a:srgbClr val="00629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362094" y="1821038"/>
            <a:ext cx="3607565" cy="120109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700"/>
              <a:buFont typeface="Calibri"/>
              <a:buNone/>
            </a:pPr>
            <a:r>
              <a:rPr lang="en"/>
              <a:t>Students/Young Professionals:  </a:t>
            </a:r>
            <a:r>
              <a:rPr lang="en" b="0"/>
              <a:t>Launching careers.</a:t>
            </a:r>
            <a:endParaRPr/>
          </a:p>
        </p:txBody>
      </p:sp>
      <p:sp>
        <p:nvSpPr>
          <p:cNvPr id="199" name="Google Shape;199;p25"/>
          <p:cNvSpPr txBox="1">
            <a:spLocks noGrp="1"/>
          </p:cNvSpPr>
          <p:nvPr>
            <p:ph type="subTitle" idx="1"/>
          </p:nvPr>
        </p:nvSpPr>
        <p:spPr>
          <a:xfrm>
            <a:off x="332275" y="3207075"/>
            <a:ext cx="36672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hlinkClick r:id="rId3"/>
              </a:rPr>
              <a:t>LEARN MORE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421147" y="408052"/>
            <a:ext cx="4827600" cy="44665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9E1D97"/>
              </a:buClr>
              <a:buSzPts val="2700"/>
              <a:buFont typeface="Calibri"/>
              <a:buNone/>
            </a:pPr>
            <a:r>
              <a:rPr lang="en">
                <a:solidFill>
                  <a:srgbClr val="9E1D97"/>
                </a:solidFill>
              </a:rPr>
              <a:t>Students/Young Professionals</a:t>
            </a:r>
            <a:endParaRPr/>
          </a:p>
        </p:txBody>
      </p:sp>
      <p:sp>
        <p:nvSpPr>
          <p:cNvPr id="205" name="Google Shape;205;p26"/>
          <p:cNvSpPr txBox="1">
            <a:spLocks noGrp="1"/>
          </p:cNvSpPr>
          <p:nvPr>
            <p:ph type="body" idx="1"/>
          </p:nvPr>
        </p:nvSpPr>
        <p:spPr>
          <a:xfrm>
            <a:off x="428625" y="933450"/>
            <a:ext cx="83979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700"/>
              <a:buFont typeface="Calibri"/>
              <a:buNone/>
            </a:pPr>
            <a:r>
              <a:rPr lang="en"/>
              <a:t>Industry: </a:t>
            </a:r>
            <a:r>
              <a:rPr lang="en" b="0"/>
              <a:t>Advancing your career, advancing technology.</a:t>
            </a:r>
            <a:endParaRPr/>
          </a:p>
        </p:txBody>
      </p:sp>
      <p:sp>
        <p:nvSpPr>
          <p:cNvPr id="211" name="Google Shape;211;p27"/>
          <p:cNvSpPr txBox="1">
            <a:spLocks noGrp="1"/>
          </p:cNvSpPr>
          <p:nvPr>
            <p:ph type="subTitle" idx="1"/>
          </p:nvPr>
        </p:nvSpPr>
        <p:spPr>
          <a:xfrm>
            <a:off x="332275" y="3207075"/>
            <a:ext cx="36672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LEARN MORE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421156" y="408050"/>
            <a:ext cx="8500500" cy="446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99A8"/>
              </a:buClr>
              <a:buSzPts val="2700"/>
              <a:buFont typeface="Calibri"/>
              <a:buNone/>
            </a:pPr>
            <a:r>
              <a:rPr lang="en"/>
              <a:t>Industry</a:t>
            </a:r>
            <a:endParaRPr/>
          </a:p>
        </p:txBody>
      </p:sp>
      <p:sp>
        <p:nvSpPr>
          <p:cNvPr id="217" name="Google Shape;217;p28"/>
          <p:cNvSpPr txBox="1">
            <a:spLocks noGrp="1"/>
          </p:cNvSpPr>
          <p:nvPr>
            <p:ph type="body" idx="1"/>
          </p:nvPr>
        </p:nvSpPr>
        <p:spPr>
          <a:xfrm>
            <a:off x="428625" y="933450"/>
            <a:ext cx="83979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362100" y="1821050"/>
            <a:ext cx="3314700" cy="1201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Academic:</a:t>
            </a:r>
            <a:endParaRPr/>
          </a:p>
          <a:p>
            <a:pPr marL="0" lvl="0" indent="0" algn="l" rtl="0">
              <a:spcBef>
                <a:spcPts val="0"/>
              </a:spcBef>
              <a:spcAft>
                <a:spcPts val="0"/>
              </a:spcAft>
              <a:buNone/>
            </a:pPr>
            <a:r>
              <a:rPr lang="en" b="0"/>
              <a:t>Supporting research and teaching.</a:t>
            </a:r>
            <a:endParaRPr b="0"/>
          </a:p>
        </p:txBody>
      </p:sp>
      <p:sp>
        <p:nvSpPr>
          <p:cNvPr id="223" name="Google Shape;223;p29"/>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LEARN MORE</a:t>
            </a:r>
            <a:endParaRPr sz="15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421156" y="408050"/>
            <a:ext cx="8500500" cy="446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E7623"/>
              </a:buClr>
              <a:buSzPts val="2700"/>
              <a:buFont typeface="Calibri"/>
              <a:buNone/>
            </a:pPr>
            <a:r>
              <a:rPr lang="en">
                <a:solidFill>
                  <a:srgbClr val="EE7623"/>
                </a:solidFill>
              </a:rPr>
              <a:t>Academic</a:t>
            </a:r>
            <a:endParaRPr/>
          </a:p>
        </p:txBody>
      </p:sp>
      <p:sp>
        <p:nvSpPr>
          <p:cNvPr id="229" name="Google Shape;229;p30"/>
          <p:cNvSpPr txBox="1">
            <a:spLocks noGrp="1"/>
          </p:cNvSpPr>
          <p:nvPr>
            <p:ph type="body" idx="1"/>
          </p:nvPr>
        </p:nvSpPr>
        <p:spPr>
          <a:xfrm>
            <a:off x="428625" y="933450"/>
            <a:ext cx="8397900" cy="3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362094" y="1821038"/>
            <a:ext cx="3607500" cy="1201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700"/>
              <a:buFont typeface="Calibri"/>
              <a:buNone/>
            </a:pPr>
            <a:r>
              <a:rPr lang="en"/>
              <a:t>Public Service:</a:t>
            </a:r>
            <a:br>
              <a:rPr lang="en"/>
            </a:br>
            <a:r>
              <a:rPr lang="en" b="0"/>
              <a:t>Delivering technological innovation. </a:t>
            </a:r>
            <a:endParaRPr/>
          </a:p>
        </p:txBody>
      </p:sp>
      <p:sp>
        <p:nvSpPr>
          <p:cNvPr id="235" name="Google Shape;235;p31"/>
          <p:cNvSpPr txBox="1">
            <a:spLocks noGrp="1"/>
          </p:cNvSpPr>
          <p:nvPr>
            <p:ph type="subTitle" idx="1"/>
          </p:nvPr>
        </p:nvSpPr>
        <p:spPr>
          <a:xfrm>
            <a:off x="332275" y="3207075"/>
            <a:ext cx="3667200" cy="6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LEARN MORE</a:t>
            </a:r>
            <a:endParaRPr sz="15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EE7623"/>
      </a:accent1>
      <a:accent2>
        <a:srgbClr val="638C1C"/>
      </a:accent2>
      <a:accent3>
        <a:srgbClr val="0099A8"/>
      </a:accent3>
      <a:accent4>
        <a:srgbClr val="00629B"/>
      </a:accent4>
      <a:accent5>
        <a:srgbClr val="002856"/>
      </a:accent5>
      <a:accent6>
        <a:srgbClr val="9E1D97"/>
      </a:accent6>
      <a:hlink>
        <a:srgbClr val="FFFF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131</Words>
  <Application>Microsoft Macintosh PowerPoint</Application>
  <PresentationFormat>On-screen Show (16:9)</PresentationFormat>
  <Paragraphs>19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Discover why IEEE is your professional home</vt:lpstr>
      <vt:lpstr>PowerPoint Presentation</vt:lpstr>
      <vt:lpstr>Students/Young Professionals:  Launching careers.</vt:lpstr>
      <vt:lpstr>Students/Young Professionals</vt:lpstr>
      <vt:lpstr>Industry: Advancing your career, advancing technology.</vt:lpstr>
      <vt:lpstr>Industry</vt:lpstr>
      <vt:lpstr>Academic: Supporting research and teaching.</vt:lpstr>
      <vt:lpstr>Academic</vt:lpstr>
      <vt:lpstr>Public Service: Delivering technological innovation. </vt:lpstr>
      <vt:lpstr>Public Service</vt:lpstr>
      <vt:lpstr>Retiree Community: Sharing experiences, staying connected.  </vt:lpstr>
      <vt:lpstr>Retiree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why IEEE is your professional home</dc:title>
  <cp:lastModifiedBy>Ann Townley</cp:lastModifiedBy>
  <cp:revision>2</cp:revision>
  <dcterms:modified xsi:type="dcterms:W3CDTF">2022-09-02T14:25:22Z</dcterms:modified>
</cp:coreProperties>
</file>