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3"/>
  </p:notesMasterIdLst>
  <p:sldIdLst>
    <p:sldId id="301" r:id="rId2"/>
    <p:sldId id="256" r:id="rId3"/>
    <p:sldId id="257" r:id="rId4"/>
    <p:sldId id="258" r:id="rId5"/>
    <p:sldId id="259" r:id="rId6"/>
    <p:sldId id="261" r:id="rId7"/>
    <p:sldId id="306" r:id="rId8"/>
    <p:sldId id="263" r:id="rId9"/>
    <p:sldId id="305" r:id="rId10"/>
    <p:sldId id="264" r:id="rId11"/>
    <p:sldId id="265" r:id="rId12"/>
    <p:sldId id="267" r:id="rId13"/>
    <p:sldId id="268" r:id="rId14"/>
    <p:sldId id="302" r:id="rId15"/>
    <p:sldId id="303" r:id="rId16"/>
    <p:sldId id="304" r:id="rId17"/>
    <p:sldId id="277" r:id="rId18"/>
    <p:sldId id="284" r:id="rId19"/>
    <p:sldId id="285" r:id="rId20"/>
    <p:sldId id="274" r:id="rId21"/>
    <p:sldId id="275" r:id="rId22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ExtraBold" panose="020B0906030804020204" pitchFamily="34" charset="0"/>
      <p:bold r:id="rId28"/>
      <p:italic r:id="rId29"/>
      <p:boldItalic r:id="rId30"/>
    </p:embeddedFont>
    <p:embeddedFont>
      <p:font typeface="Open Sans Light" panose="020B0306030504020204" pitchFamily="34" charset="0"/>
      <p:regular r:id="rId31"/>
      <p:bold r:id="rId32"/>
      <p:italic r:id="rId33"/>
      <p:boldItalic r:id="rId34"/>
    </p:embeddedFont>
    <p:embeddedFont>
      <p:font typeface="Open Sans SemiBold" panose="020B070603080402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96" userDrawn="1">
          <p15:clr>
            <a:srgbClr val="A4A3A4"/>
          </p15:clr>
        </p15:guide>
        <p15:guide id="2" pos="5328" userDrawn="1">
          <p15:clr>
            <a:srgbClr val="A4A3A4"/>
          </p15:clr>
        </p15:guide>
        <p15:guide id="3" pos="1800" userDrawn="1">
          <p15:clr>
            <a:srgbClr val="A4A3A4"/>
          </p15:clr>
        </p15:guide>
        <p15:guide id="4" pos="4944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4txn1YcJLOdgpvaAM3UARAj8H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5"/>
    <a:srgbClr val="00629B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5"/>
    <p:restoredTop sz="94789"/>
  </p:normalViewPr>
  <p:slideViewPr>
    <p:cSldViewPr snapToGrid="0">
      <p:cViewPr varScale="1">
        <p:scale>
          <a:sx n="132" d="100"/>
          <a:sy n="132" d="100"/>
        </p:scale>
        <p:origin x="168" y="456"/>
      </p:cViewPr>
      <p:guideLst>
        <p:guide orient="horz" pos="996"/>
        <p:guide pos="5328"/>
        <p:guide pos="1800"/>
        <p:guide pos="49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2" name="Google Shape;3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0" name="Google Shape;4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1" name="Google Shape;2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8" name="Google Shape;3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9" name="Google Shape;3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Multi Images - People &amp; Tech" userDrawn="1">
  <p:cSld name="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5"/>
          <p:cNvSpPr/>
          <p:nvPr/>
        </p:nvSpPr>
        <p:spPr>
          <a:xfrm>
            <a:off x="-7" y="-513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Google Shape;15;p35" descr="A group of men in a factor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1925" y="381950"/>
            <a:ext cx="3621600" cy="1960200"/>
          </a:xfrm>
          <a:prstGeom prst="roundRect">
            <a:avLst>
              <a:gd name="adj" fmla="val 4227"/>
            </a:avLst>
          </a:prstGeom>
          <a:noFill/>
          <a:ln>
            <a:noFill/>
          </a:ln>
        </p:spPr>
      </p:pic>
      <p:pic>
        <p:nvPicPr>
          <p:cNvPr id="16" name="Google Shape;16;p35"/>
          <p:cNvPicPr preferRelativeResize="0"/>
          <p:nvPr/>
        </p:nvPicPr>
        <p:blipFill>
          <a:blip r:embed="rId3"/>
          <a:srcRect l="25503" r="25503"/>
          <a:stretch/>
        </p:blipFill>
        <p:spPr>
          <a:xfrm>
            <a:off x="5141925" y="2528450"/>
            <a:ext cx="1716000" cy="1970100"/>
          </a:xfrm>
          <a:prstGeom prst="roundRect">
            <a:avLst>
              <a:gd name="adj" fmla="val 5220"/>
            </a:avLst>
          </a:prstGeom>
          <a:noFill/>
          <a:ln>
            <a:noFill/>
          </a:ln>
        </p:spPr>
      </p:pic>
      <p:pic>
        <p:nvPicPr>
          <p:cNvPr id="17" name="Google Shape;17;p35" descr="A person welding a tunnel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047525" y="2528450"/>
            <a:ext cx="1716000" cy="893400"/>
          </a:xfrm>
          <a:prstGeom prst="roundRect">
            <a:avLst>
              <a:gd name="adj" fmla="val 9844"/>
            </a:avLst>
          </a:prstGeom>
          <a:noFill/>
          <a:ln>
            <a:noFill/>
          </a:ln>
        </p:spPr>
      </p:pic>
      <p:pic>
        <p:nvPicPr>
          <p:cNvPr id="18" name="Google Shape;18;p35" descr="A group of people in lab coats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 t="-341"/>
          <a:stretch/>
        </p:blipFill>
        <p:spPr>
          <a:xfrm>
            <a:off x="7047525" y="3605150"/>
            <a:ext cx="1716000" cy="893400"/>
          </a:xfrm>
          <a:prstGeom prst="roundRect">
            <a:avLst>
              <a:gd name="adj" fmla="val 9844"/>
            </a:avLst>
          </a:prstGeom>
          <a:noFill/>
          <a:ln>
            <a:noFill/>
          </a:ln>
        </p:spPr>
      </p:pic>
      <p:pic>
        <p:nvPicPr>
          <p:cNvPr id="19" name="Google Shape;19;p35" title="Blue B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638961"/>
            <a:ext cx="9144001" cy="5045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35"/>
          <p:cNvGrpSpPr/>
          <p:nvPr/>
        </p:nvGrpSpPr>
        <p:grpSpPr>
          <a:xfrm>
            <a:off x="380475" y="-338"/>
            <a:ext cx="4572000" cy="5143325"/>
            <a:chOff x="380400" y="175"/>
            <a:chExt cx="4572000" cy="5143325"/>
          </a:xfrm>
        </p:grpSpPr>
        <p:sp>
          <p:nvSpPr>
            <p:cNvPr id="21" name="Google Shape;21;p35"/>
            <p:cNvSpPr/>
            <p:nvPr/>
          </p:nvSpPr>
          <p:spPr>
            <a:xfrm>
              <a:off x="380400" y="382075"/>
              <a:ext cx="4572000" cy="4113000"/>
            </a:xfrm>
            <a:prstGeom prst="roundRect">
              <a:avLst>
                <a:gd name="adj" fmla="val 198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2" name="Google Shape;22;p35"/>
            <p:cNvCxnSpPr/>
            <p:nvPr/>
          </p:nvCxnSpPr>
          <p:spPr>
            <a:xfrm rot="10800000" flipH="1">
              <a:off x="2747675" y="175"/>
              <a:ext cx="300" cy="5724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23" name="Google Shape;23;p35" title="Log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7600" y="655375"/>
              <a:ext cx="1107675" cy="6220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" name="Google Shape;24;p35"/>
            <p:cNvCxnSpPr/>
            <p:nvPr/>
          </p:nvCxnSpPr>
          <p:spPr>
            <a:xfrm rot="10800000">
              <a:off x="2747675" y="4271100"/>
              <a:ext cx="0" cy="8724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5" name="Google Shape;25;p35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title"/>
          </p:nvPr>
        </p:nvSpPr>
        <p:spPr>
          <a:xfrm>
            <a:off x="548700" y="1693700"/>
            <a:ext cx="42393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30" name="Google Shape;30;p35"/>
          <p:cNvSpPr txBox="1">
            <a:spLocks noGrp="1"/>
          </p:cNvSpPr>
          <p:nvPr>
            <p:ph type="subTitle" idx="1"/>
          </p:nvPr>
        </p:nvSpPr>
        <p:spPr>
          <a:xfrm>
            <a:off x="548700" y="2933625"/>
            <a:ext cx="42393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35"/>
          <p:cNvSpPr txBox="1">
            <a:spLocks noGrp="1"/>
          </p:cNvSpPr>
          <p:nvPr>
            <p:ph type="subTitle" idx="3"/>
          </p:nvPr>
        </p:nvSpPr>
        <p:spPr>
          <a:xfrm>
            <a:off x="548700" y="3643300"/>
            <a:ext cx="42393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ExtraBold"/>
              <a:buNone/>
              <a:defRPr sz="10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A952C-1709-40B2-069C-56E5F6DA8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961" y="4873751"/>
            <a:ext cx="2198788" cy="18602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chemeClr val="bg1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 if needed</a:t>
            </a:r>
          </a:p>
        </p:txBody>
      </p:sp>
      <p:sp>
        <p:nvSpPr>
          <p:cNvPr id="4" name="Google Shape;28;p35">
            <a:extLst>
              <a:ext uri="{FF2B5EF4-FFF2-40B4-BE49-F238E27FC236}">
                <a16:creationId xmlns:a16="http://schemas.microsoft.com/office/drawing/2014/main" id="{50560B36-A3CE-9518-CD68-F8B9B8CB5A44}"/>
              </a:ext>
            </a:extLst>
          </p:cNvPr>
          <p:cNvSpPr txBox="1"/>
          <p:nvPr userDrawn="1"/>
        </p:nvSpPr>
        <p:spPr>
          <a:xfrm>
            <a:off x="2288185" y="4965192"/>
            <a:ext cx="6138804" cy="14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baseline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 baseline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- Gradient" userDrawn="1">
  <p:cSld name="10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53" title="IEEE-Blue-Background-Divid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5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3" title="Blue Divi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39774"/>
            <a:ext cx="9144001" cy="50452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3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1" name="Google Shape;161;p53"/>
          <p:cNvCxnSpPr/>
          <p:nvPr/>
        </p:nvCxnSpPr>
        <p:spPr>
          <a:xfrm rot="10800000">
            <a:off x="2747975" y="150"/>
            <a:ext cx="0" cy="933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2" name="Google Shape;162;p53"/>
          <p:cNvSpPr txBox="1">
            <a:spLocks noGrp="1"/>
          </p:cNvSpPr>
          <p:nvPr>
            <p:ph type="sldNum" idx="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5" name="Google Shape;165;p53" title="Logo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8025" y="4778636"/>
            <a:ext cx="772125" cy="2268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53"/>
          <p:cNvCxnSpPr/>
          <p:nvPr/>
        </p:nvCxnSpPr>
        <p:spPr>
          <a:xfrm rot="10800000">
            <a:off x="2747975" y="4210200"/>
            <a:ext cx="0" cy="933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53"/>
          <p:cNvSpPr txBox="1">
            <a:spLocks noGrp="1"/>
          </p:cNvSpPr>
          <p:nvPr>
            <p:ph type="title"/>
          </p:nvPr>
        </p:nvSpPr>
        <p:spPr>
          <a:xfrm>
            <a:off x="496825" y="1758975"/>
            <a:ext cx="68898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2B307-7EE0-81EA-15AA-7023FAA45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961" y="4873752"/>
            <a:ext cx="2199014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chemeClr val="bg1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  <p:sp>
        <p:nvSpPr>
          <p:cNvPr id="4" name="Google Shape;28;p35">
            <a:extLst>
              <a:ext uri="{FF2B5EF4-FFF2-40B4-BE49-F238E27FC236}">
                <a16:creationId xmlns:a16="http://schemas.microsoft.com/office/drawing/2014/main" id="{35C56CB8-BB18-718E-2611-74CE5B6FE67C}"/>
              </a:ext>
            </a:extLst>
          </p:cNvPr>
          <p:cNvSpPr txBox="1"/>
          <p:nvPr userDrawn="1"/>
        </p:nvSpPr>
        <p:spPr>
          <a:xfrm>
            <a:off x="2288185" y="4965192"/>
            <a:ext cx="6138804" cy="14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baseline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 baseline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- Gradient" preserve="1" userDrawn="1">
  <p:cSld name="1_Divider Slide - Gradient">
    <p:bg>
      <p:bgPr>
        <a:solidFill>
          <a:srgbClr val="002855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53" title="Blue Divid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39774"/>
            <a:ext cx="9144001" cy="50452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3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1" name="Google Shape;161;p53"/>
          <p:cNvCxnSpPr/>
          <p:nvPr/>
        </p:nvCxnSpPr>
        <p:spPr>
          <a:xfrm rot="10800000">
            <a:off x="2747975" y="150"/>
            <a:ext cx="0" cy="933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2" name="Google Shape;162;p53"/>
          <p:cNvSpPr txBox="1">
            <a:spLocks noGrp="1"/>
          </p:cNvSpPr>
          <p:nvPr>
            <p:ph type="sldNum" idx="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5" name="Google Shape;165;p53" title="Logo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8025" y="4778636"/>
            <a:ext cx="772125" cy="2268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53"/>
          <p:cNvCxnSpPr/>
          <p:nvPr/>
        </p:nvCxnSpPr>
        <p:spPr>
          <a:xfrm rot="10800000">
            <a:off x="2747975" y="4210200"/>
            <a:ext cx="0" cy="933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53"/>
          <p:cNvSpPr txBox="1">
            <a:spLocks noGrp="1"/>
          </p:cNvSpPr>
          <p:nvPr>
            <p:ph type="title"/>
          </p:nvPr>
        </p:nvSpPr>
        <p:spPr>
          <a:xfrm>
            <a:off x="496825" y="1758975"/>
            <a:ext cx="68898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2B307-7EE0-81EA-15AA-7023FAA45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961" y="4873752"/>
            <a:ext cx="2199014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chemeClr val="bg1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  <p:sp>
        <p:nvSpPr>
          <p:cNvPr id="4" name="Google Shape;28;p35">
            <a:extLst>
              <a:ext uri="{FF2B5EF4-FFF2-40B4-BE49-F238E27FC236}">
                <a16:creationId xmlns:a16="http://schemas.microsoft.com/office/drawing/2014/main" id="{35C56CB8-BB18-718E-2611-74CE5B6FE67C}"/>
              </a:ext>
            </a:extLst>
          </p:cNvPr>
          <p:cNvSpPr txBox="1"/>
          <p:nvPr userDrawn="1"/>
        </p:nvSpPr>
        <p:spPr>
          <a:xfrm>
            <a:off x="2288185" y="4965192"/>
            <a:ext cx="6138804" cy="14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baseline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 baseline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81010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- Small Image" userDrawn="1">
  <p:cSld name="1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4" descr="A large telescope with hexagon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61599" y="335325"/>
            <a:ext cx="1963500" cy="4096500"/>
          </a:xfrm>
          <a:prstGeom prst="roundRect">
            <a:avLst>
              <a:gd name="adj" fmla="val 5628"/>
            </a:avLst>
          </a:prstGeom>
          <a:noFill/>
          <a:ln>
            <a:noFill/>
          </a:ln>
        </p:spPr>
      </p:pic>
      <p:sp>
        <p:nvSpPr>
          <p:cNvPr id="181" name="Google Shape;181;p44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2" name="Google Shape;182;p44"/>
          <p:cNvCxnSpPr/>
          <p:nvPr/>
        </p:nvCxnSpPr>
        <p:spPr>
          <a:xfrm rot="10800000">
            <a:off x="2747975" y="150"/>
            <a:ext cx="0" cy="933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44"/>
          <p:cNvSpPr txBox="1">
            <a:spLocks noGrp="1"/>
          </p:cNvSpPr>
          <p:nvPr>
            <p:ph type="title"/>
          </p:nvPr>
        </p:nvSpPr>
        <p:spPr>
          <a:xfrm>
            <a:off x="496825" y="1758975"/>
            <a:ext cx="58563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44"/>
          <p:cNvSpPr txBox="1">
            <a:spLocks noGrp="1"/>
          </p:cNvSpPr>
          <p:nvPr>
            <p:ph type="sldNum" idx="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7" name="Google Shape;187;p44" title="Logo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8025" y="4779575"/>
            <a:ext cx="772125" cy="226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44"/>
          <p:cNvCxnSpPr/>
          <p:nvPr/>
        </p:nvCxnSpPr>
        <p:spPr>
          <a:xfrm rot="10800000">
            <a:off x="2747975" y="4210200"/>
            <a:ext cx="0" cy="933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30D97-0E26-6D69-AC83-886A1E6D8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961" y="4873752"/>
            <a:ext cx="2199014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rgbClr val="002855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- Small Image Custom" userDrawn="1">
  <p:cSld name="13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1" name="Google Shape;191;p43"/>
          <p:cNvCxnSpPr/>
          <p:nvPr/>
        </p:nvCxnSpPr>
        <p:spPr>
          <a:xfrm rot="10800000">
            <a:off x="2747975" y="150"/>
            <a:ext cx="0" cy="933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2" name="Google Shape;192;p43"/>
          <p:cNvSpPr txBox="1">
            <a:spLocks noGrp="1"/>
          </p:cNvSpPr>
          <p:nvPr>
            <p:ph type="title"/>
          </p:nvPr>
        </p:nvSpPr>
        <p:spPr>
          <a:xfrm>
            <a:off x="496825" y="1758975"/>
            <a:ext cx="58563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pic>
        <p:nvPicPr>
          <p:cNvPr id="196" name="Google Shape;196;p43" title="Logo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98025" y="4779575"/>
            <a:ext cx="772125" cy="226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43"/>
          <p:cNvCxnSpPr/>
          <p:nvPr/>
        </p:nvCxnSpPr>
        <p:spPr>
          <a:xfrm rot="10800000">
            <a:off x="2747975" y="4210200"/>
            <a:ext cx="0" cy="933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43"/>
          <p:cNvSpPr>
            <a:spLocks noGrp="1"/>
          </p:cNvSpPr>
          <p:nvPr>
            <p:ph type="pic" idx="3"/>
          </p:nvPr>
        </p:nvSpPr>
        <p:spPr>
          <a:xfrm>
            <a:off x="6961600" y="335325"/>
            <a:ext cx="1963500" cy="4096500"/>
          </a:xfrm>
          <a:prstGeom prst="roundRect">
            <a:avLst>
              <a:gd name="adj" fmla="val 6656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60231-D233-036B-AE87-B2F9955ECC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961" y="4873752"/>
            <a:ext cx="2199014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rgbClr val="002855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18pt" userDrawn="1">
  <p:cSld name="14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5"/>
          <p:cNvSpPr txBox="1">
            <a:spLocks noGrp="1"/>
          </p:cNvSpPr>
          <p:nvPr>
            <p:ph type="body" idx="1"/>
          </p:nvPr>
        </p:nvSpPr>
        <p:spPr>
          <a:xfrm>
            <a:off x="197400" y="1308384"/>
            <a:ext cx="8520600" cy="3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228600" lvl="0" indent="-228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01" name="Google Shape;201;p45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p45"/>
          <p:cNvSpPr txBox="1">
            <a:spLocks noGrp="1"/>
          </p:cNvSpPr>
          <p:nvPr>
            <p:ph type="title"/>
          </p:nvPr>
        </p:nvSpPr>
        <p:spPr>
          <a:xfrm>
            <a:off x="197400" y="173736"/>
            <a:ext cx="8520600" cy="574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 baseline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03" name="Google Shape;203;p45"/>
          <p:cNvSpPr txBox="1">
            <a:spLocks noGrp="1"/>
          </p:cNvSpPr>
          <p:nvPr>
            <p:ph type="body" idx="2"/>
          </p:nvPr>
        </p:nvSpPr>
        <p:spPr>
          <a:xfrm>
            <a:off x="196850" y="822960"/>
            <a:ext cx="852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600" b="1" i="0">
                <a:solidFill>
                  <a:srgbClr val="7F7F7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1A774-976F-D20A-F9D4-DBDA6B7DA5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960" y="4873752"/>
            <a:ext cx="2176073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rgbClr val="002855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15pt" userDrawn="1">
  <p:cSld name="15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1"/>
          <p:cNvSpPr txBox="1">
            <a:spLocks noGrp="1"/>
          </p:cNvSpPr>
          <p:nvPr>
            <p:ph type="body" idx="1"/>
          </p:nvPr>
        </p:nvSpPr>
        <p:spPr>
          <a:xfrm>
            <a:off x="197400" y="1308384"/>
            <a:ext cx="8520600" cy="3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228600" lvl="0" indent="-228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500"/>
            </a:lvl1pPr>
            <a:lvl2pPr marL="914400" lvl="1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32" name="Google Shape;232;p51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51"/>
          <p:cNvSpPr txBox="1">
            <a:spLocks noGrp="1"/>
          </p:cNvSpPr>
          <p:nvPr>
            <p:ph type="title"/>
          </p:nvPr>
        </p:nvSpPr>
        <p:spPr>
          <a:xfrm>
            <a:off x="201168" y="17373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4" name="Google Shape;234;p51"/>
          <p:cNvSpPr txBox="1">
            <a:spLocks noGrp="1"/>
          </p:cNvSpPr>
          <p:nvPr>
            <p:ph type="body" idx="2"/>
          </p:nvPr>
        </p:nvSpPr>
        <p:spPr>
          <a:xfrm>
            <a:off x="196850" y="822960"/>
            <a:ext cx="852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600" b="1" i="0">
                <a:solidFill>
                  <a:srgbClr val="7F7F7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7188E-28A6-CF8B-F2FE-35671CD37E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961" y="4873752"/>
            <a:ext cx="2176072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rgbClr val="002855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3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13pt" userDrawn="1">
  <p:cSld name="16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2"/>
          <p:cNvSpPr txBox="1">
            <a:spLocks noGrp="1"/>
          </p:cNvSpPr>
          <p:nvPr>
            <p:ph type="body" idx="1"/>
          </p:nvPr>
        </p:nvSpPr>
        <p:spPr>
          <a:xfrm>
            <a:off x="197400" y="1308384"/>
            <a:ext cx="8520600" cy="3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228600" lvl="0" indent="-228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300"/>
            </a:lvl1pPr>
            <a:lvl2pPr marL="914400" lvl="1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37" name="Google Shape;237;p52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52"/>
          <p:cNvSpPr txBox="1">
            <a:spLocks noGrp="1"/>
          </p:cNvSpPr>
          <p:nvPr>
            <p:ph type="title"/>
          </p:nvPr>
        </p:nvSpPr>
        <p:spPr>
          <a:xfrm>
            <a:off x="197400" y="17684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9" name="Google Shape;239;p52"/>
          <p:cNvSpPr txBox="1">
            <a:spLocks noGrp="1"/>
          </p:cNvSpPr>
          <p:nvPr>
            <p:ph type="body" idx="2"/>
          </p:nvPr>
        </p:nvSpPr>
        <p:spPr>
          <a:xfrm>
            <a:off x="196850" y="822960"/>
            <a:ext cx="852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600" b="1" i="0">
                <a:solidFill>
                  <a:srgbClr val="7F7F7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53A5C-2BE8-25A5-1352-02F2234C5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960" y="4873752"/>
            <a:ext cx="2176073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rgbClr val="002855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_AND_TWO_COLUMNS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7"/>
          <p:cNvSpPr txBox="1">
            <a:spLocks noGrp="1"/>
          </p:cNvSpPr>
          <p:nvPr>
            <p:ph type="body" idx="1"/>
          </p:nvPr>
        </p:nvSpPr>
        <p:spPr>
          <a:xfrm>
            <a:off x="197400" y="1308383"/>
            <a:ext cx="3999900" cy="315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228600" lvl="0" indent="-228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09" name="Google Shape;209;p47"/>
          <p:cNvSpPr txBox="1">
            <a:spLocks noGrp="1"/>
          </p:cNvSpPr>
          <p:nvPr>
            <p:ph type="body" idx="2"/>
          </p:nvPr>
        </p:nvSpPr>
        <p:spPr>
          <a:xfrm>
            <a:off x="4572000" y="1308383"/>
            <a:ext cx="4146000" cy="3159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228600" lvl="0" indent="-228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10" name="Google Shape;210;p47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47"/>
          <p:cNvSpPr txBox="1">
            <a:spLocks noGrp="1"/>
          </p:cNvSpPr>
          <p:nvPr>
            <p:ph type="title"/>
          </p:nvPr>
        </p:nvSpPr>
        <p:spPr>
          <a:xfrm>
            <a:off x="197400" y="17684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" name="Google Shape;203;p45">
            <a:extLst>
              <a:ext uri="{FF2B5EF4-FFF2-40B4-BE49-F238E27FC236}">
                <a16:creationId xmlns:a16="http://schemas.microsoft.com/office/drawing/2014/main" id="{A5848A21-AAD9-9D5E-CDAE-506515930646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196850" y="822960"/>
            <a:ext cx="852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600" b="1" i="0">
                <a:solidFill>
                  <a:srgbClr val="7F7F7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3B54A8-3D40-27FB-ED02-C9AE73ADB3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960" y="4873752"/>
            <a:ext cx="2176073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rgbClr val="002855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Single Image" userDrawn="1">
  <p:cSld name="19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8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48"/>
          <p:cNvSpPr>
            <a:spLocks noGrp="1"/>
          </p:cNvSpPr>
          <p:nvPr>
            <p:ph type="pic" idx="2"/>
          </p:nvPr>
        </p:nvSpPr>
        <p:spPr>
          <a:xfrm>
            <a:off x="4843475" y="1308384"/>
            <a:ext cx="3621600" cy="2932169"/>
          </a:xfrm>
          <a:prstGeom prst="roundRect">
            <a:avLst>
              <a:gd name="adj" fmla="val 2657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5" name="Google Shape;215;p48"/>
          <p:cNvSpPr txBox="1">
            <a:spLocks noGrp="1"/>
          </p:cNvSpPr>
          <p:nvPr>
            <p:ph type="body" idx="1"/>
          </p:nvPr>
        </p:nvSpPr>
        <p:spPr>
          <a:xfrm>
            <a:off x="197400" y="1308384"/>
            <a:ext cx="3999900" cy="29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228600" lvl="0" indent="-228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16" name="Google Shape;216;p48"/>
          <p:cNvSpPr txBox="1">
            <a:spLocks noGrp="1"/>
          </p:cNvSpPr>
          <p:nvPr>
            <p:ph type="title"/>
          </p:nvPr>
        </p:nvSpPr>
        <p:spPr>
          <a:xfrm>
            <a:off x="197400" y="17684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" name="Google Shape;203;p45">
            <a:extLst>
              <a:ext uri="{FF2B5EF4-FFF2-40B4-BE49-F238E27FC236}">
                <a16:creationId xmlns:a16="http://schemas.microsoft.com/office/drawing/2014/main" id="{FA11CF24-5B2D-E800-3978-B35A1B777EF7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196850" y="822960"/>
            <a:ext cx="852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600" b="1" i="0">
                <a:solidFill>
                  <a:srgbClr val="7F7F7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50BCAF1-0EAB-011E-86B4-6CDDF798B1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960" y="4873752"/>
            <a:ext cx="2176073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rgbClr val="002855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Multiple Images" userDrawn="1">
  <p:cSld name="20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9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49"/>
          <p:cNvSpPr txBox="1">
            <a:spLocks noGrp="1"/>
          </p:cNvSpPr>
          <p:nvPr>
            <p:ph type="body" idx="1"/>
          </p:nvPr>
        </p:nvSpPr>
        <p:spPr>
          <a:xfrm>
            <a:off x="197400" y="1308383"/>
            <a:ext cx="3999900" cy="297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228600" lvl="0" indent="-228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20" name="Google Shape;220;p49"/>
          <p:cNvSpPr>
            <a:spLocks noGrp="1"/>
          </p:cNvSpPr>
          <p:nvPr>
            <p:ph type="pic" idx="2"/>
          </p:nvPr>
        </p:nvSpPr>
        <p:spPr>
          <a:xfrm>
            <a:off x="4843475" y="1360711"/>
            <a:ext cx="1716000" cy="2892812"/>
          </a:xfrm>
          <a:prstGeom prst="roundRect">
            <a:avLst>
              <a:gd name="adj" fmla="val 4685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1" name="Google Shape;221;p49"/>
          <p:cNvSpPr>
            <a:spLocks noGrp="1"/>
          </p:cNvSpPr>
          <p:nvPr>
            <p:ph type="pic" idx="3"/>
          </p:nvPr>
        </p:nvSpPr>
        <p:spPr>
          <a:xfrm>
            <a:off x="6749075" y="1360711"/>
            <a:ext cx="1716000" cy="1371600"/>
          </a:xfrm>
          <a:prstGeom prst="roundRect">
            <a:avLst>
              <a:gd name="adj" fmla="val 3881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2" name="Google Shape;222;p49"/>
          <p:cNvSpPr>
            <a:spLocks noGrp="1"/>
          </p:cNvSpPr>
          <p:nvPr>
            <p:ph type="pic" idx="4"/>
          </p:nvPr>
        </p:nvSpPr>
        <p:spPr>
          <a:xfrm>
            <a:off x="6749075" y="2883877"/>
            <a:ext cx="1716000" cy="1369646"/>
          </a:xfrm>
          <a:prstGeom prst="roundRect">
            <a:avLst>
              <a:gd name="adj" fmla="val 5565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3" name="Google Shape;223;p49"/>
          <p:cNvSpPr txBox="1">
            <a:spLocks noGrp="1"/>
          </p:cNvSpPr>
          <p:nvPr>
            <p:ph type="title"/>
          </p:nvPr>
        </p:nvSpPr>
        <p:spPr>
          <a:xfrm>
            <a:off x="197400" y="17684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" name="Google Shape;203;p45">
            <a:extLst>
              <a:ext uri="{FF2B5EF4-FFF2-40B4-BE49-F238E27FC236}">
                <a16:creationId xmlns:a16="http://schemas.microsoft.com/office/drawing/2014/main" id="{195F657D-F9FB-6D5D-1BB8-5C7A68FAB632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196850" y="822960"/>
            <a:ext cx="852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600" b="1" i="0">
                <a:solidFill>
                  <a:srgbClr val="7F7F7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43979C5-938D-2A92-8D7C-918AC3B3F5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960" y="4873752"/>
            <a:ext cx="2176073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rgbClr val="002855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Multi Images - Tech" userDrawn="1">
  <p:cSld name="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" name="Google Shape;34;p34" descr="A large yellow and black objec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1927" y="381938"/>
            <a:ext cx="3621600" cy="1960200"/>
          </a:xfrm>
          <a:prstGeom prst="roundRect">
            <a:avLst>
              <a:gd name="adj" fmla="val 4227"/>
            </a:avLst>
          </a:prstGeom>
          <a:noFill/>
          <a:ln>
            <a:noFill/>
          </a:ln>
        </p:spPr>
      </p:pic>
      <p:pic>
        <p:nvPicPr>
          <p:cNvPr id="35" name="Google Shape;35;p34" descr="A solar panels in a fiel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1927" y="2528450"/>
            <a:ext cx="1716000" cy="1970100"/>
          </a:xfrm>
          <a:prstGeom prst="roundRect">
            <a:avLst>
              <a:gd name="adj" fmla="val 4825"/>
            </a:avLst>
          </a:prstGeom>
          <a:noFill/>
          <a:ln>
            <a:noFill/>
          </a:ln>
        </p:spPr>
      </p:pic>
      <p:pic>
        <p:nvPicPr>
          <p:cNvPr id="36" name="Google Shape;36;p34" descr="Cars on the road with blue circle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7527" y="2528450"/>
            <a:ext cx="1716000" cy="893400"/>
          </a:xfrm>
          <a:prstGeom prst="roundRect">
            <a:avLst>
              <a:gd name="adj" fmla="val 8327"/>
            </a:avLst>
          </a:prstGeom>
          <a:noFill/>
          <a:ln>
            <a:noFill/>
          </a:ln>
        </p:spPr>
      </p:pic>
      <p:pic>
        <p:nvPicPr>
          <p:cNvPr id="37" name="Google Shape;37;p34" descr="A robotic arm holding a chip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47527" y="3605150"/>
            <a:ext cx="1716000" cy="893400"/>
          </a:xfrm>
          <a:prstGeom prst="roundRect">
            <a:avLst>
              <a:gd name="adj" fmla="val 9844"/>
            </a:avLst>
          </a:prstGeom>
          <a:noFill/>
          <a:ln>
            <a:noFill/>
          </a:ln>
        </p:spPr>
      </p:pic>
      <p:pic>
        <p:nvPicPr>
          <p:cNvPr id="38" name="Google Shape;38;p34" title="Blue B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638961"/>
            <a:ext cx="9144001" cy="5045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34"/>
          <p:cNvGrpSpPr/>
          <p:nvPr/>
        </p:nvGrpSpPr>
        <p:grpSpPr>
          <a:xfrm>
            <a:off x="380400" y="175"/>
            <a:ext cx="4572000" cy="5143325"/>
            <a:chOff x="380400" y="175"/>
            <a:chExt cx="4572000" cy="5143325"/>
          </a:xfrm>
        </p:grpSpPr>
        <p:sp>
          <p:nvSpPr>
            <p:cNvPr id="40" name="Google Shape;40;p34"/>
            <p:cNvSpPr/>
            <p:nvPr/>
          </p:nvSpPr>
          <p:spPr>
            <a:xfrm>
              <a:off x="380400" y="382075"/>
              <a:ext cx="4572000" cy="4113000"/>
            </a:xfrm>
            <a:prstGeom prst="roundRect">
              <a:avLst>
                <a:gd name="adj" fmla="val 198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41" name="Google Shape;41;p34"/>
            <p:cNvCxnSpPr/>
            <p:nvPr/>
          </p:nvCxnSpPr>
          <p:spPr>
            <a:xfrm rot="10800000" flipH="1">
              <a:off x="2747675" y="175"/>
              <a:ext cx="300" cy="5724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42" name="Google Shape;42;p34" title="Log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7600" y="655375"/>
              <a:ext cx="1107675" cy="6220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" name="Google Shape;43;p34"/>
            <p:cNvCxnSpPr/>
            <p:nvPr/>
          </p:nvCxnSpPr>
          <p:spPr>
            <a:xfrm rot="10800000">
              <a:off x="2747675" y="4271100"/>
              <a:ext cx="0" cy="8724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4" name="Google Shape;44;p34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title"/>
          </p:nvPr>
        </p:nvSpPr>
        <p:spPr>
          <a:xfrm>
            <a:off x="548700" y="1693700"/>
            <a:ext cx="42393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subTitle" idx="1"/>
          </p:nvPr>
        </p:nvSpPr>
        <p:spPr>
          <a:xfrm>
            <a:off x="548700" y="2933625"/>
            <a:ext cx="42393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34"/>
          <p:cNvSpPr txBox="1">
            <a:spLocks noGrp="1"/>
          </p:cNvSpPr>
          <p:nvPr>
            <p:ph type="subTitle" idx="3"/>
          </p:nvPr>
        </p:nvSpPr>
        <p:spPr>
          <a:xfrm>
            <a:off x="548700" y="3643300"/>
            <a:ext cx="42393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ExtraBold"/>
              <a:buNone/>
              <a:defRPr sz="10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79D93-92A1-D22C-9715-00D2E8EC72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961" y="4873752"/>
            <a:ext cx="2198714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chemeClr val="bg1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  <p:sp>
        <p:nvSpPr>
          <p:cNvPr id="2" name="Google Shape;28;p35">
            <a:extLst>
              <a:ext uri="{FF2B5EF4-FFF2-40B4-BE49-F238E27FC236}">
                <a16:creationId xmlns:a16="http://schemas.microsoft.com/office/drawing/2014/main" id="{BA3C933E-E4AA-BD43-AE01-424068B973FD}"/>
              </a:ext>
            </a:extLst>
          </p:cNvPr>
          <p:cNvSpPr txBox="1"/>
          <p:nvPr userDrawn="1"/>
        </p:nvSpPr>
        <p:spPr>
          <a:xfrm>
            <a:off x="2288185" y="4965192"/>
            <a:ext cx="6138804" cy="14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baseline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 baseline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7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6"/>
          <p:cNvSpPr txBox="1">
            <a:spLocks noGrp="1"/>
          </p:cNvSpPr>
          <p:nvPr>
            <p:ph type="title"/>
          </p:nvPr>
        </p:nvSpPr>
        <p:spPr>
          <a:xfrm>
            <a:off x="197400" y="17684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06" name="Google Shape;206;p46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Google Shape;203;p45">
            <a:extLst>
              <a:ext uri="{FF2B5EF4-FFF2-40B4-BE49-F238E27FC236}">
                <a16:creationId xmlns:a16="http://schemas.microsoft.com/office/drawing/2014/main" id="{97D9EE82-0F61-060E-37FE-4179826DC85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96850" y="822960"/>
            <a:ext cx="8521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600" b="1" i="0">
                <a:solidFill>
                  <a:srgbClr val="7F7F7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BBEF121-39DA-BF9C-2DC0-79DA1FFB00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960" y="4873752"/>
            <a:ext cx="2176073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rgbClr val="002855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0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50"/>
          <p:cNvSpPr txBox="1">
            <a:spLocks noGrp="1"/>
          </p:cNvSpPr>
          <p:nvPr>
            <p:ph type="sldNum" idx="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9" name="Google Shape;229;p50" title="LogoBlu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98025" y="4779575"/>
            <a:ext cx="772125" cy="22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62D7B-7CB5-9B66-5E54-3A8CE02551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961" y="4873752"/>
            <a:ext cx="2163962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rgbClr val="002855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Multi Images - People" userDrawn="1">
  <p:cSld name="3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" name="Google Shape;53;p36" descr="A person and person standing in a server room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1925" y="2535650"/>
            <a:ext cx="1716000" cy="19701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54" name="Google Shape;54;p36" descr="A group of people sitting on a stag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1925" y="378842"/>
            <a:ext cx="3621600" cy="1960200"/>
          </a:xfrm>
          <a:prstGeom prst="roundRect">
            <a:avLst>
              <a:gd name="adj" fmla="val 4227"/>
            </a:avLst>
          </a:prstGeom>
          <a:noFill/>
          <a:ln>
            <a:noFill/>
          </a:ln>
        </p:spPr>
      </p:pic>
      <p:pic>
        <p:nvPicPr>
          <p:cNvPr id="55" name="Google Shape;55;p36" descr="A group of people in a meeting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7525" y="2525342"/>
            <a:ext cx="1716000" cy="893400"/>
          </a:xfrm>
          <a:prstGeom prst="roundRect">
            <a:avLst>
              <a:gd name="adj" fmla="val 9844"/>
            </a:avLst>
          </a:prstGeom>
          <a:noFill/>
          <a:ln>
            <a:noFill/>
          </a:ln>
        </p:spPr>
      </p:pic>
      <p:pic>
        <p:nvPicPr>
          <p:cNvPr id="56" name="Google Shape;56;p36" descr="A group of people sitting at a table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 t="-341"/>
          <a:stretch/>
        </p:blipFill>
        <p:spPr>
          <a:xfrm>
            <a:off x="7047525" y="3608815"/>
            <a:ext cx="1716000" cy="893400"/>
          </a:xfrm>
          <a:prstGeom prst="roundRect">
            <a:avLst>
              <a:gd name="adj" fmla="val 9844"/>
            </a:avLst>
          </a:prstGeom>
          <a:noFill/>
          <a:ln>
            <a:noFill/>
          </a:ln>
        </p:spPr>
      </p:pic>
      <p:pic>
        <p:nvPicPr>
          <p:cNvPr id="57" name="Google Shape;57;p36" title="Blue B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638961"/>
            <a:ext cx="9144001" cy="5045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36"/>
          <p:cNvGrpSpPr/>
          <p:nvPr/>
        </p:nvGrpSpPr>
        <p:grpSpPr>
          <a:xfrm>
            <a:off x="380400" y="175"/>
            <a:ext cx="4572000" cy="5143325"/>
            <a:chOff x="380400" y="175"/>
            <a:chExt cx="4572000" cy="5143325"/>
          </a:xfrm>
        </p:grpSpPr>
        <p:sp>
          <p:nvSpPr>
            <p:cNvPr id="59" name="Google Shape;59;p36"/>
            <p:cNvSpPr/>
            <p:nvPr/>
          </p:nvSpPr>
          <p:spPr>
            <a:xfrm>
              <a:off x="380400" y="382075"/>
              <a:ext cx="4572000" cy="4113000"/>
            </a:xfrm>
            <a:prstGeom prst="roundRect">
              <a:avLst>
                <a:gd name="adj" fmla="val 198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60" name="Google Shape;60;p36"/>
            <p:cNvCxnSpPr/>
            <p:nvPr/>
          </p:nvCxnSpPr>
          <p:spPr>
            <a:xfrm rot="10800000" flipH="1">
              <a:off x="2747675" y="175"/>
              <a:ext cx="300" cy="5724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61" name="Google Shape;61;p36" title="Logo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7600" y="655375"/>
              <a:ext cx="1107675" cy="6220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2" name="Google Shape;62;p36"/>
            <p:cNvCxnSpPr/>
            <p:nvPr/>
          </p:nvCxnSpPr>
          <p:spPr>
            <a:xfrm rot="10800000">
              <a:off x="2747675" y="4271100"/>
              <a:ext cx="0" cy="8724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3" name="Google Shape;63;p36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title"/>
          </p:nvPr>
        </p:nvSpPr>
        <p:spPr>
          <a:xfrm>
            <a:off x="548700" y="1693700"/>
            <a:ext cx="42393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subTitle" idx="1"/>
          </p:nvPr>
        </p:nvSpPr>
        <p:spPr>
          <a:xfrm>
            <a:off x="548700" y="2933625"/>
            <a:ext cx="42393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36"/>
          <p:cNvSpPr txBox="1">
            <a:spLocks noGrp="1"/>
          </p:cNvSpPr>
          <p:nvPr>
            <p:ph type="subTitle" idx="3"/>
          </p:nvPr>
        </p:nvSpPr>
        <p:spPr>
          <a:xfrm>
            <a:off x="548700" y="3643300"/>
            <a:ext cx="42393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ExtraBold"/>
              <a:buNone/>
              <a:defRPr sz="10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066B960-370E-1AFE-36DF-300661C290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961" y="4873752"/>
            <a:ext cx="2198714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chemeClr val="bg1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  <p:sp>
        <p:nvSpPr>
          <p:cNvPr id="3" name="Google Shape;28;p35">
            <a:extLst>
              <a:ext uri="{FF2B5EF4-FFF2-40B4-BE49-F238E27FC236}">
                <a16:creationId xmlns:a16="http://schemas.microsoft.com/office/drawing/2014/main" id="{07D8B569-8D20-205C-5446-7F8245604DA5}"/>
              </a:ext>
            </a:extLst>
          </p:cNvPr>
          <p:cNvSpPr txBox="1"/>
          <p:nvPr userDrawn="1"/>
        </p:nvSpPr>
        <p:spPr>
          <a:xfrm>
            <a:off x="2288185" y="4965192"/>
            <a:ext cx="6138804" cy="14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baseline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 baseline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Multi Images - Custom" userDrawn="1">
  <p:cSld name="4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37" title="Blue B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38961"/>
            <a:ext cx="9144001" cy="5045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37"/>
          <p:cNvGrpSpPr/>
          <p:nvPr/>
        </p:nvGrpSpPr>
        <p:grpSpPr>
          <a:xfrm>
            <a:off x="380400" y="175"/>
            <a:ext cx="4572000" cy="5143325"/>
            <a:chOff x="380400" y="175"/>
            <a:chExt cx="4572000" cy="5143325"/>
          </a:xfrm>
        </p:grpSpPr>
        <p:sp>
          <p:nvSpPr>
            <p:cNvPr id="74" name="Google Shape;74;p37"/>
            <p:cNvSpPr/>
            <p:nvPr/>
          </p:nvSpPr>
          <p:spPr>
            <a:xfrm>
              <a:off x="380400" y="382075"/>
              <a:ext cx="4572000" cy="4113000"/>
            </a:xfrm>
            <a:prstGeom prst="roundRect">
              <a:avLst>
                <a:gd name="adj" fmla="val 198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75" name="Google Shape;75;p37"/>
            <p:cNvCxnSpPr/>
            <p:nvPr/>
          </p:nvCxnSpPr>
          <p:spPr>
            <a:xfrm rot="10800000" flipH="1">
              <a:off x="2747675" y="175"/>
              <a:ext cx="300" cy="5724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76" name="Google Shape;76;p37" title="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7600" y="655375"/>
              <a:ext cx="1107675" cy="6220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7" name="Google Shape;77;p37"/>
            <p:cNvCxnSpPr/>
            <p:nvPr/>
          </p:nvCxnSpPr>
          <p:spPr>
            <a:xfrm rot="10800000">
              <a:off x="2747675" y="4271100"/>
              <a:ext cx="0" cy="8724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8" name="Google Shape;78;p37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title"/>
          </p:nvPr>
        </p:nvSpPr>
        <p:spPr>
          <a:xfrm>
            <a:off x="548700" y="1693700"/>
            <a:ext cx="42393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ubTitle" idx="1"/>
          </p:nvPr>
        </p:nvSpPr>
        <p:spPr>
          <a:xfrm>
            <a:off x="548700" y="2933625"/>
            <a:ext cx="42393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37"/>
          <p:cNvSpPr txBox="1">
            <a:spLocks noGrp="1"/>
          </p:cNvSpPr>
          <p:nvPr>
            <p:ph type="subTitle" idx="3"/>
          </p:nvPr>
        </p:nvSpPr>
        <p:spPr>
          <a:xfrm>
            <a:off x="548700" y="3643300"/>
            <a:ext cx="42393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ExtraBold"/>
              <a:buNone/>
              <a:defRPr sz="10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37"/>
          <p:cNvSpPr>
            <a:spLocks noGrp="1"/>
          </p:cNvSpPr>
          <p:nvPr>
            <p:ph type="pic" idx="4"/>
          </p:nvPr>
        </p:nvSpPr>
        <p:spPr>
          <a:xfrm>
            <a:off x="5141925" y="381950"/>
            <a:ext cx="3621600" cy="1960200"/>
          </a:xfrm>
          <a:prstGeom prst="roundRect">
            <a:avLst>
              <a:gd name="adj" fmla="val 4102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6" name="Google Shape;86;p37"/>
          <p:cNvSpPr>
            <a:spLocks noGrp="1"/>
          </p:cNvSpPr>
          <p:nvPr>
            <p:ph type="pic" idx="5"/>
          </p:nvPr>
        </p:nvSpPr>
        <p:spPr>
          <a:xfrm>
            <a:off x="5141925" y="2528450"/>
            <a:ext cx="1716000" cy="1970100"/>
          </a:xfrm>
          <a:prstGeom prst="roundRect">
            <a:avLst>
              <a:gd name="adj" fmla="val 4685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7" name="Google Shape;87;p37"/>
          <p:cNvSpPr>
            <a:spLocks noGrp="1"/>
          </p:cNvSpPr>
          <p:nvPr>
            <p:ph type="pic" idx="6"/>
          </p:nvPr>
        </p:nvSpPr>
        <p:spPr>
          <a:xfrm>
            <a:off x="7047525" y="2528450"/>
            <a:ext cx="1716000" cy="893400"/>
          </a:xfrm>
          <a:prstGeom prst="roundRect">
            <a:avLst>
              <a:gd name="adj" fmla="val 9268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8" name="Google Shape;88;p37"/>
          <p:cNvSpPr>
            <a:spLocks noGrp="1"/>
          </p:cNvSpPr>
          <p:nvPr>
            <p:ph type="pic" idx="7"/>
          </p:nvPr>
        </p:nvSpPr>
        <p:spPr>
          <a:xfrm>
            <a:off x="7047525" y="3605150"/>
            <a:ext cx="1716000" cy="893400"/>
          </a:xfrm>
          <a:prstGeom prst="roundRect">
            <a:avLst>
              <a:gd name="adj" fmla="val 9268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B7700-60D2-6213-CC5A-01EF81732F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961" y="4873752"/>
            <a:ext cx="2198714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chemeClr val="bg1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  <p:sp>
        <p:nvSpPr>
          <p:cNvPr id="2" name="Google Shape;28;p35">
            <a:extLst>
              <a:ext uri="{FF2B5EF4-FFF2-40B4-BE49-F238E27FC236}">
                <a16:creationId xmlns:a16="http://schemas.microsoft.com/office/drawing/2014/main" id="{4F08E29E-2345-FD82-BE3F-3163F5CA76C8}"/>
              </a:ext>
            </a:extLst>
          </p:cNvPr>
          <p:cNvSpPr txBox="1"/>
          <p:nvPr userDrawn="1"/>
        </p:nvSpPr>
        <p:spPr>
          <a:xfrm>
            <a:off x="2288185" y="4965192"/>
            <a:ext cx="6138804" cy="14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baseline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 baseline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Large Image - People &amp; Tech" userDrawn="1">
  <p:cSld name="6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0;p38" title="iStock-2186412892-1920x1080.jpg">
            <a:extLst>
              <a:ext uri="{FF2B5EF4-FFF2-40B4-BE49-F238E27FC236}">
                <a16:creationId xmlns:a16="http://schemas.microsoft.com/office/drawing/2014/main" id="{0C145440-1D9C-2681-C293-DAD4623004F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9"/>
          <p:cNvSpPr/>
          <p:nvPr/>
        </p:nvSpPr>
        <p:spPr>
          <a:xfrm>
            <a:off x="380400" y="382075"/>
            <a:ext cx="4572000" cy="4113000"/>
          </a:xfrm>
          <a:prstGeom prst="roundRect">
            <a:avLst>
              <a:gd name="adj" fmla="val 1983"/>
            </a:avLst>
          </a:prstGeom>
          <a:solidFill>
            <a:srgbClr val="002855">
              <a:alpha val="8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6" name="Google Shape;106;p39" title="Image B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38974"/>
            <a:ext cx="9144001" cy="5045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39"/>
          <p:cNvCxnSpPr/>
          <p:nvPr/>
        </p:nvCxnSpPr>
        <p:spPr>
          <a:xfrm rot="10800000" flipH="1">
            <a:off x="2747675" y="175"/>
            <a:ext cx="300" cy="572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" name="Google Shape;108;p39"/>
          <p:cNvCxnSpPr/>
          <p:nvPr/>
        </p:nvCxnSpPr>
        <p:spPr>
          <a:xfrm rot="10800000">
            <a:off x="2747675" y="4271100"/>
            <a:ext cx="0" cy="872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9" title="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600" y="655375"/>
            <a:ext cx="1107675" cy="62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9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39"/>
          <p:cNvSpPr txBox="1">
            <a:spLocks noGrp="1"/>
          </p:cNvSpPr>
          <p:nvPr>
            <p:ph type="sldNum" idx="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title"/>
          </p:nvPr>
        </p:nvSpPr>
        <p:spPr>
          <a:xfrm>
            <a:off x="548700" y="1693700"/>
            <a:ext cx="42393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subTitle" idx="1"/>
          </p:nvPr>
        </p:nvSpPr>
        <p:spPr>
          <a:xfrm>
            <a:off x="548700" y="2933625"/>
            <a:ext cx="42393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6" name="Google Shape;116;p39"/>
          <p:cNvSpPr txBox="1">
            <a:spLocks noGrp="1"/>
          </p:cNvSpPr>
          <p:nvPr>
            <p:ph type="subTitle" idx="3"/>
          </p:nvPr>
        </p:nvSpPr>
        <p:spPr>
          <a:xfrm>
            <a:off x="548700" y="3643300"/>
            <a:ext cx="42393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ExtraBold"/>
              <a:buNone/>
              <a:defRPr sz="10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6323-52C4-F4E7-C2F6-589060F9C6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961" y="4873752"/>
            <a:ext cx="2198714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chemeClr val="bg1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  <p:sp>
        <p:nvSpPr>
          <p:cNvPr id="2" name="Google Shape;28;p35">
            <a:extLst>
              <a:ext uri="{FF2B5EF4-FFF2-40B4-BE49-F238E27FC236}">
                <a16:creationId xmlns:a16="http://schemas.microsoft.com/office/drawing/2014/main" id="{4D424B2D-9F83-7C0A-6261-E94491D470DC}"/>
              </a:ext>
            </a:extLst>
          </p:cNvPr>
          <p:cNvSpPr txBox="1"/>
          <p:nvPr userDrawn="1"/>
        </p:nvSpPr>
        <p:spPr>
          <a:xfrm>
            <a:off x="2288185" y="4965192"/>
            <a:ext cx="6138804" cy="14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baseline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 baseline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Large Image - People &amp; Tech" preserve="1" userDrawn="1">
  <p:cSld name="1_Title Slide - Large Image - People &amp; Tech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9" title="iStock-1457031994-1920x1080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9"/>
          <p:cNvSpPr/>
          <p:nvPr/>
        </p:nvSpPr>
        <p:spPr>
          <a:xfrm>
            <a:off x="380400" y="382075"/>
            <a:ext cx="4572000" cy="4113000"/>
          </a:xfrm>
          <a:prstGeom prst="roundRect">
            <a:avLst>
              <a:gd name="adj" fmla="val 1983"/>
            </a:avLst>
          </a:prstGeom>
          <a:solidFill>
            <a:srgbClr val="002855">
              <a:alpha val="8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6" name="Google Shape;106;p39" title="Image B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38974"/>
            <a:ext cx="9144001" cy="5045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39"/>
          <p:cNvCxnSpPr/>
          <p:nvPr/>
        </p:nvCxnSpPr>
        <p:spPr>
          <a:xfrm rot="10800000" flipH="1">
            <a:off x="2747675" y="175"/>
            <a:ext cx="300" cy="572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" name="Google Shape;108;p39"/>
          <p:cNvCxnSpPr/>
          <p:nvPr/>
        </p:nvCxnSpPr>
        <p:spPr>
          <a:xfrm rot="10800000">
            <a:off x="2747675" y="4271100"/>
            <a:ext cx="0" cy="872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9" name="Google Shape;109;p39" title="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600" y="655375"/>
            <a:ext cx="1107675" cy="62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9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39"/>
          <p:cNvSpPr txBox="1">
            <a:spLocks noGrp="1"/>
          </p:cNvSpPr>
          <p:nvPr>
            <p:ph type="sldNum" idx="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title"/>
          </p:nvPr>
        </p:nvSpPr>
        <p:spPr>
          <a:xfrm>
            <a:off x="548700" y="1693700"/>
            <a:ext cx="42393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subTitle" idx="1"/>
          </p:nvPr>
        </p:nvSpPr>
        <p:spPr>
          <a:xfrm>
            <a:off x="548700" y="2933625"/>
            <a:ext cx="42393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6" name="Google Shape;116;p39"/>
          <p:cNvSpPr txBox="1">
            <a:spLocks noGrp="1"/>
          </p:cNvSpPr>
          <p:nvPr>
            <p:ph type="subTitle" idx="3"/>
          </p:nvPr>
        </p:nvSpPr>
        <p:spPr>
          <a:xfrm>
            <a:off x="548700" y="3643300"/>
            <a:ext cx="42393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ExtraBold"/>
              <a:buNone/>
              <a:defRPr sz="10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6323-52C4-F4E7-C2F6-589060F9C6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961" y="4873752"/>
            <a:ext cx="2198714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chemeClr val="bg1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  <p:sp>
        <p:nvSpPr>
          <p:cNvPr id="2" name="Google Shape;28;p35">
            <a:extLst>
              <a:ext uri="{FF2B5EF4-FFF2-40B4-BE49-F238E27FC236}">
                <a16:creationId xmlns:a16="http://schemas.microsoft.com/office/drawing/2014/main" id="{4D424B2D-9F83-7C0A-6261-E94491D470DC}"/>
              </a:ext>
            </a:extLst>
          </p:cNvPr>
          <p:cNvSpPr txBox="1"/>
          <p:nvPr userDrawn="1"/>
        </p:nvSpPr>
        <p:spPr>
          <a:xfrm>
            <a:off x="2288185" y="4965192"/>
            <a:ext cx="6138804" cy="14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baseline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 baseline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1093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Large Image - Tech B" userDrawn="1">
  <p:cSld name="8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8;p40" title="shutterstock-2513743417-1920x1080v2.jpg">
            <a:extLst>
              <a:ext uri="{FF2B5EF4-FFF2-40B4-BE49-F238E27FC236}">
                <a16:creationId xmlns:a16="http://schemas.microsoft.com/office/drawing/2014/main" id="{66F7DDF6-484D-B398-81C9-BABD39181E9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1"/>
          <p:cNvSpPr/>
          <p:nvPr/>
        </p:nvSpPr>
        <p:spPr>
          <a:xfrm>
            <a:off x="380400" y="382075"/>
            <a:ext cx="4572000" cy="4113000"/>
          </a:xfrm>
          <a:prstGeom prst="roundRect">
            <a:avLst>
              <a:gd name="adj" fmla="val 1983"/>
            </a:avLst>
          </a:prstGeom>
          <a:solidFill>
            <a:srgbClr val="002855">
              <a:alpha val="8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4" name="Google Shape;134;p41" title="Image B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38974"/>
            <a:ext cx="9144001" cy="5045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41"/>
          <p:cNvCxnSpPr/>
          <p:nvPr/>
        </p:nvCxnSpPr>
        <p:spPr>
          <a:xfrm rot="10800000" flipH="1">
            <a:off x="2747675" y="175"/>
            <a:ext cx="300" cy="572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" name="Google Shape;136;p41"/>
          <p:cNvCxnSpPr/>
          <p:nvPr/>
        </p:nvCxnSpPr>
        <p:spPr>
          <a:xfrm rot="10800000">
            <a:off x="2747675" y="4271100"/>
            <a:ext cx="0" cy="872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7" name="Google Shape;137;p41" title="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600" y="655375"/>
            <a:ext cx="1107675" cy="62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1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41"/>
          <p:cNvSpPr txBox="1">
            <a:spLocks noGrp="1"/>
          </p:cNvSpPr>
          <p:nvPr>
            <p:ph type="sldNum" idx="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41"/>
          <p:cNvSpPr txBox="1">
            <a:spLocks noGrp="1"/>
          </p:cNvSpPr>
          <p:nvPr>
            <p:ph type="title"/>
          </p:nvPr>
        </p:nvSpPr>
        <p:spPr>
          <a:xfrm>
            <a:off x="548700" y="1693700"/>
            <a:ext cx="42393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3" name="Google Shape;143;p41"/>
          <p:cNvSpPr txBox="1">
            <a:spLocks noGrp="1"/>
          </p:cNvSpPr>
          <p:nvPr>
            <p:ph type="subTitle" idx="1"/>
          </p:nvPr>
        </p:nvSpPr>
        <p:spPr>
          <a:xfrm>
            <a:off x="548700" y="2933625"/>
            <a:ext cx="42393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4" name="Google Shape;144;p41"/>
          <p:cNvSpPr txBox="1">
            <a:spLocks noGrp="1"/>
          </p:cNvSpPr>
          <p:nvPr>
            <p:ph type="subTitle" idx="3"/>
          </p:nvPr>
        </p:nvSpPr>
        <p:spPr>
          <a:xfrm>
            <a:off x="548700" y="3643300"/>
            <a:ext cx="42393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ExtraBold"/>
              <a:buNone/>
              <a:defRPr sz="10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227D4-93B3-1F95-2F37-C4BACE51AB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961" y="4873752"/>
            <a:ext cx="2198714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chemeClr val="bg1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  <p:sp>
        <p:nvSpPr>
          <p:cNvPr id="2" name="Google Shape;28;p35">
            <a:extLst>
              <a:ext uri="{FF2B5EF4-FFF2-40B4-BE49-F238E27FC236}">
                <a16:creationId xmlns:a16="http://schemas.microsoft.com/office/drawing/2014/main" id="{4D431373-081D-0192-BABC-C41DBD654273}"/>
              </a:ext>
            </a:extLst>
          </p:cNvPr>
          <p:cNvSpPr txBox="1"/>
          <p:nvPr userDrawn="1"/>
        </p:nvSpPr>
        <p:spPr>
          <a:xfrm>
            <a:off x="2288185" y="4965192"/>
            <a:ext cx="6138804" cy="14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baseline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 baseline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Large Image - Tech B" preserve="1" userDrawn="1">
  <p:cSld name="1_Title Slide - Large Image - Tech B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1" title="iStock-930443836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8"/>
            <a:ext cx="914400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1"/>
          <p:cNvSpPr/>
          <p:nvPr/>
        </p:nvSpPr>
        <p:spPr>
          <a:xfrm>
            <a:off x="380400" y="382075"/>
            <a:ext cx="4572000" cy="4113000"/>
          </a:xfrm>
          <a:prstGeom prst="roundRect">
            <a:avLst>
              <a:gd name="adj" fmla="val 1983"/>
            </a:avLst>
          </a:prstGeom>
          <a:solidFill>
            <a:srgbClr val="002855">
              <a:alpha val="8823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4" name="Google Shape;134;p41" title="Image B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38974"/>
            <a:ext cx="9144001" cy="5045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41"/>
          <p:cNvCxnSpPr/>
          <p:nvPr/>
        </p:nvCxnSpPr>
        <p:spPr>
          <a:xfrm rot="10800000" flipH="1">
            <a:off x="2747675" y="175"/>
            <a:ext cx="300" cy="572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6" name="Google Shape;136;p41"/>
          <p:cNvCxnSpPr/>
          <p:nvPr/>
        </p:nvCxnSpPr>
        <p:spPr>
          <a:xfrm rot="10800000">
            <a:off x="2747675" y="4271100"/>
            <a:ext cx="0" cy="872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7" name="Google Shape;137;p41" title="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600" y="655375"/>
            <a:ext cx="1107675" cy="62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1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41"/>
          <p:cNvSpPr txBox="1">
            <a:spLocks noGrp="1"/>
          </p:cNvSpPr>
          <p:nvPr>
            <p:ph type="sldNum" idx="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41"/>
          <p:cNvSpPr txBox="1">
            <a:spLocks noGrp="1"/>
          </p:cNvSpPr>
          <p:nvPr>
            <p:ph type="title"/>
          </p:nvPr>
        </p:nvSpPr>
        <p:spPr>
          <a:xfrm>
            <a:off x="548700" y="1693700"/>
            <a:ext cx="4239300" cy="12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3" name="Google Shape;143;p41"/>
          <p:cNvSpPr txBox="1">
            <a:spLocks noGrp="1"/>
          </p:cNvSpPr>
          <p:nvPr>
            <p:ph type="subTitle" idx="1"/>
          </p:nvPr>
        </p:nvSpPr>
        <p:spPr>
          <a:xfrm>
            <a:off x="548700" y="2933625"/>
            <a:ext cx="42393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4" name="Google Shape;144;p41"/>
          <p:cNvSpPr txBox="1">
            <a:spLocks noGrp="1"/>
          </p:cNvSpPr>
          <p:nvPr>
            <p:ph type="subTitle" idx="3"/>
          </p:nvPr>
        </p:nvSpPr>
        <p:spPr>
          <a:xfrm>
            <a:off x="548700" y="3643300"/>
            <a:ext cx="42393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 ExtraBold"/>
              <a:buNone/>
              <a:defRPr sz="1000" b="1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227D4-93B3-1F95-2F37-C4BACE51AB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961" y="4873752"/>
            <a:ext cx="2198714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chemeClr val="bg1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  <p:sp>
        <p:nvSpPr>
          <p:cNvPr id="2" name="Google Shape;28;p35">
            <a:extLst>
              <a:ext uri="{FF2B5EF4-FFF2-40B4-BE49-F238E27FC236}">
                <a16:creationId xmlns:a16="http://schemas.microsoft.com/office/drawing/2014/main" id="{4D431373-081D-0192-BABC-C41DBD654273}"/>
              </a:ext>
            </a:extLst>
          </p:cNvPr>
          <p:cNvSpPr txBox="1"/>
          <p:nvPr userDrawn="1"/>
        </p:nvSpPr>
        <p:spPr>
          <a:xfrm>
            <a:off x="2288185" y="4965192"/>
            <a:ext cx="6138804" cy="14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baseline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 baseline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7582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- Image" userDrawn="1">
  <p:cSld name="9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2" title="sander-weeteling-KABfjuSOx74-unsplash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42"/>
          <p:cNvSpPr/>
          <p:nvPr/>
        </p:nvSpPr>
        <p:spPr>
          <a:xfrm>
            <a:off x="-3" y="0"/>
            <a:ext cx="9144000" cy="5143500"/>
          </a:xfrm>
          <a:prstGeom prst="rect">
            <a:avLst/>
          </a:prstGeom>
          <a:solidFill>
            <a:srgbClr val="002855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42"/>
          <p:cNvSpPr txBox="1"/>
          <p:nvPr/>
        </p:nvSpPr>
        <p:spPr>
          <a:xfrm>
            <a:off x="4" y="48165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‹#›</a:t>
            </a:fld>
            <a:endParaRPr sz="800" b="1" i="0" u="none" strike="noStrike" cap="none">
              <a:solidFill>
                <a:schemeClr val="accen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149" name="Google Shape;149;p42"/>
          <p:cNvCxnSpPr/>
          <p:nvPr/>
        </p:nvCxnSpPr>
        <p:spPr>
          <a:xfrm rot="10800000">
            <a:off x="2747972" y="-25"/>
            <a:ext cx="0" cy="933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0" name="Google Shape;150;p42" title="Blue Divi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4639599"/>
            <a:ext cx="9144003" cy="50452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2"/>
          <p:cNvSpPr txBox="1"/>
          <p:nvPr/>
        </p:nvSpPr>
        <p:spPr>
          <a:xfrm>
            <a:off x="4" y="48165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 sz="800" b="1" i="0" u="none" strike="noStrike" cap="none" baseline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‹#›</a:t>
            </a:fld>
            <a:endParaRPr sz="800" b="1" i="0" u="none" strike="noStrike" cap="none" baseline="0" dirty="0">
              <a:solidFill>
                <a:schemeClr val="bg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54" name="Google Shape;154;p42" title="Logo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8022" y="4778461"/>
            <a:ext cx="772125" cy="2268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42"/>
          <p:cNvCxnSpPr/>
          <p:nvPr/>
        </p:nvCxnSpPr>
        <p:spPr>
          <a:xfrm rot="10800000">
            <a:off x="2747972" y="4210025"/>
            <a:ext cx="0" cy="9333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" name="Google Shape;156;p42"/>
          <p:cNvSpPr txBox="1">
            <a:spLocks noGrp="1"/>
          </p:cNvSpPr>
          <p:nvPr>
            <p:ph type="title"/>
          </p:nvPr>
        </p:nvSpPr>
        <p:spPr>
          <a:xfrm>
            <a:off x="496825" y="1758975"/>
            <a:ext cx="68898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CB271-BBD7-65A2-AD08-E73BADAEC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961" y="4873752"/>
            <a:ext cx="2199010" cy="175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600" baseline="0">
                <a:solidFill>
                  <a:schemeClr val="bg1"/>
                </a:solidFill>
                <a:latin typeface="Open Sans ExtraBold" panose="020B0606030504020204" pitchFamily="34" charset="0"/>
              </a:defRPr>
            </a:lvl1pPr>
            <a:lvl2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2pPr>
            <a:lvl3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3pPr>
            <a:lvl4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4pPr>
            <a:lvl5pPr>
              <a:defRPr sz="800" baseline="0">
                <a:solidFill>
                  <a:schemeClr val="bg1"/>
                </a:solidFill>
                <a:latin typeface="Open Sans SemiBold" panose="020B0606030504020204" pitchFamily="34" charset="0"/>
              </a:defRPr>
            </a:lvl5pPr>
          </a:lstStyle>
          <a:p>
            <a:pPr lvl="0"/>
            <a:r>
              <a:rPr lang="en-US" dirty="0"/>
              <a:t>IEEE CONFIDENTIAL or IEEE PROPRIETARY if needed.</a:t>
            </a:r>
          </a:p>
        </p:txBody>
      </p:sp>
      <p:sp>
        <p:nvSpPr>
          <p:cNvPr id="2" name="Google Shape;28;p35">
            <a:extLst>
              <a:ext uri="{FF2B5EF4-FFF2-40B4-BE49-F238E27FC236}">
                <a16:creationId xmlns:a16="http://schemas.microsoft.com/office/drawing/2014/main" id="{22BD1232-C764-6C3D-8EB8-1C2847FCA834}"/>
              </a:ext>
            </a:extLst>
          </p:cNvPr>
          <p:cNvSpPr txBox="1"/>
          <p:nvPr userDrawn="1"/>
        </p:nvSpPr>
        <p:spPr>
          <a:xfrm>
            <a:off x="2288185" y="4965192"/>
            <a:ext cx="6138804" cy="14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baseline="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 baseline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3" title="Basic Page.png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0" y="4643061"/>
            <a:ext cx="9144003" cy="5045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3"/>
          <p:cNvSpPr txBox="1">
            <a:spLocks noGrp="1"/>
          </p:cNvSpPr>
          <p:nvPr>
            <p:ph type="title"/>
          </p:nvPr>
        </p:nvSpPr>
        <p:spPr>
          <a:xfrm>
            <a:off x="197400" y="248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Light"/>
              <a:buNone/>
              <a:defRPr sz="28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body" idx="1"/>
          </p:nvPr>
        </p:nvSpPr>
        <p:spPr>
          <a:xfrm>
            <a:off x="197400" y="9556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9" name="Google Shape;9;p33"/>
          <p:cNvSpPr txBox="1">
            <a:spLocks noGrp="1"/>
          </p:cNvSpPr>
          <p:nvPr>
            <p:ph type="sldNum" idx="12"/>
          </p:nvPr>
        </p:nvSpPr>
        <p:spPr>
          <a:xfrm>
            <a:off x="7" y="48167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33" title="LogoBlue.png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198025" y="4779575"/>
            <a:ext cx="772125" cy="22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8;p35">
            <a:extLst>
              <a:ext uri="{FF2B5EF4-FFF2-40B4-BE49-F238E27FC236}">
                <a16:creationId xmlns:a16="http://schemas.microsoft.com/office/drawing/2014/main" id="{EE21E097-D9C4-F9B7-3FCF-78BF4671418B}"/>
              </a:ext>
            </a:extLst>
          </p:cNvPr>
          <p:cNvSpPr txBox="1"/>
          <p:nvPr userDrawn="1"/>
        </p:nvSpPr>
        <p:spPr>
          <a:xfrm>
            <a:off x="2288185" y="4965192"/>
            <a:ext cx="6138804" cy="14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baseline="0" dirty="0">
                <a:solidFill>
                  <a:srgbClr val="002855"/>
                </a:solidFill>
                <a:latin typeface="Open Sans"/>
                <a:ea typeface="Open Sans"/>
                <a:cs typeface="Open Sans"/>
                <a:sym typeface="Open Sans"/>
              </a:rPr>
              <a:t>A public charity, IEEE is the world's largest technical professional organization dedicated to advancing technology for the benefit of humanity.</a:t>
            </a:r>
            <a:endParaRPr sz="600" b="0" i="0" u="none" strike="noStrike" cap="none" baseline="0" dirty="0">
              <a:solidFill>
                <a:srgbClr val="00285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72" r:id="rId6"/>
    <p:sldLayoutId id="2147483656" r:id="rId7"/>
    <p:sldLayoutId id="2147483671" r:id="rId8"/>
    <p:sldLayoutId id="2147483657" r:id="rId9"/>
    <p:sldLayoutId id="2147483658" r:id="rId10"/>
    <p:sldLayoutId id="2147483670" r:id="rId11"/>
    <p:sldLayoutId id="2147483660" r:id="rId12"/>
    <p:sldLayoutId id="2147483661" r:id="rId13"/>
    <p:sldLayoutId id="2147483662" r:id="rId14"/>
    <p:sldLayoutId id="2147483668" r:id="rId15"/>
    <p:sldLayoutId id="2147483669" r:id="rId16"/>
    <p:sldLayoutId id="2147483664" r:id="rId17"/>
    <p:sldLayoutId id="2147483665" r:id="rId18"/>
    <p:sldLayoutId id="2147483666" r:id="rId19"/>
    <p:sldLayoutId id="2147483663" r:id="rId20"/>
    <p:sldLayoutId id="2147483667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exd" TargetMode="External"/><Relationship Id="rId2" Type="http://schemas.openxmlformats.org/officeDocument/2006/relationships/hyperlink" Target="https://brand-experience.ieee.org/templates/ieee-powerpoint-templates/" TargetMode="Externa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E75D40-7267-A121-89B9-E6FA7C2C0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This template is designed to be used as a Microsoft PowerPoint template only. 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Modifications of the IEEE Master Brand and IEEE tagline on the template is prohibited.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Downloading your file and saving in a different format may cause technical issues. </a:t>
            </a:r>
            <a:br>
              <a:rPr lang="en-US" dirty="0"/>
            </a:br>
            <a:r>
              <a:rPr lang="en-US" dirty="0"/>
              <a:t>For example, uploading a PowerPoint file to Google Drive, converting to Google Slides, and exporting back to PowerPoint may create issues. </a:t>
            </a:r>
          </a:p>
          <a:p>
            <a:pPr marL="0" indent="0">
              <a:buNone/>
            </a:pPr>
            <a:r>
              <a:rPr lang="en-US" dirty="0"/>
              <a:t>The IEEE Corporate Presentation is available for download in the following formats on the</a:t>
            </a:r>
            <a:br>
              <a:rPr lang="en-US" dirty="0"/>
            </a:br>
            <a:r>
              <a:rPr lang="en-US" b="1" dirty="0">
                <a:hlinkClick r:id="rId2"/>
              </a:rPr>
              <a:t>IEEE Brand Experience site</a:t>
            </a:r>
            <a:r>
              <a:rPr lang="en-US" dirty="0"/>
              <a:t>:</a:t>
            </a:r>
          </a:p>
          <a:p>
            <a:r>
              <a:rPr lang="en-US" dirty="0"/>
              <a:t>Microsoft PowerPoint template</a:t>
            </a:r>
          </a:p>
          <a:p>
            <a:r>
              <a:rPr lang="en-US" dirty="0"/>
              <a:t>Google Slides template</a:t>
            </a:r>
          </a:p>
          <a:p>
            <a:pPr marL="0" indent="0">
              <a:buNone/>
            </a:pPr>
            <a:r>
              <a:rPr lang="en-US" i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pertaining to this template can be submitted at: </a:t>
            </a:r>
            <a:r>
              <a:rPr lang="en-US" i="1" dirty="0">
                <a:solidFill>
                  <a:srgbClr val="2222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www.ieee.org/exd</a:t>
            </a:r>
            <a:endParaRPr lang="en-US" i="1" dirty="0">
              <a:solidFill>
                <a:srgbClr val="2222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2EB7A9-D779-0D19-C584-0F0A1EFFC9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30B56C-F53A-3910-D239-8066D8139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IEEE Corporate Presentation template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069A1-4665-91FD-5089-AA305528C13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8CF104-FDD9-4634-6CF9-E987B567D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41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40FE01-EF4F-837B-B662-8D6CE4DA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40283-FCA1-999F-EFFB-CB89655E0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28" name="Google Shape;328;p55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5F2E37-A664-6B9F-A35D-13EAF195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25E62-E819-C4FB-0D92-821E46F5A2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941F3-A909-7539-8946-DFFBA8069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3" name="Google Shape;343;p13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3CE20-8051-2075-6286-51C1869AA3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DAF4A-B27C-D229-3B9F-7172551BC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F37A4-BB3C-4F16-9671-3C13A3A27468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8A5369-AEE9-FED8-3EFB-BF601D6B29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0" name="Google Shape;350;p12"/>
          <p:cNvSpPr txBox="1">
            <a:spLocks noGrp="1"/>
          </p:cNvSpPr>
          <p:nvPr>
            <p:ph type="sldNum" idx="4294967295"/>
          </p:nvPr>
        </p:nvSpPr>
        <p:spPr>
          <a:xfrm>
            <a:off x="0" y="4816475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C4339A-0508-DEB7-4BC5-CDD0DB871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6F4F25-56D4-5487-FEE4-D8D8EEE3AB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E35FE3-3286-AC78-112A-FE3A4429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61BDAC-1C6A-7B04-B118-39B58D7941E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518039-9B67-D606-8F8F-8BD5CEB583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9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28801E-9FDD-471A-1346-87EB899E9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D2C7A0-53CE-4CE8-CF4C-727710D288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F382D-9B9D-A770-9A2F-18935A4E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A31CD-182F-3530-3943-837CB3F68C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184F06-B90F-5DAD-90E8-8590328F1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65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EA5C2A-D675-5621-0DD5-8774D6342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548A27-E1C2-0DB6-D030-033D240C43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D10634-6472-865B-45A5-1B13B59C3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C9273-1FF5-2AC0-1FE8-E35DF6C0FB5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10F254-39EE-577D-273B-36615BC3F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20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7C9D-600E-D4C8-A6E8-BD1648B84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C333C-8E6A-BDF1-C092-58AE2E6AD51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3163C-E65A-F845-7FC8-BF6C04D702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8EA00E-4693-EC65-D9C3-25BE8A130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F26226-7E91-D25A-0D65-0F21A266B7F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31F810-5B38-7788-CF34-0B205C41B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1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1F80D-CADE-F248-B8DE-07ADCDA65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893D1-4408-9699-2409-82C039D2AD22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D52EB-8071-C0A6-B640-7DF3F09A2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E742F5-B1DD-0CD8-AD3E-3944B3B0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6E42BF-A5D9-5389-D168-7CC2CF51530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2DBC8B-2C44-1CAB-63F9-4F875D2C6E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69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C36E58-52EA-9B64-A03F-59B9B82660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68D9E-3042-33AC-880F-A7BC34024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C81E8C-71F0-7BB0-87FE-0BA5B0C18A8E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E9DF91-3E64-AB95-B568-4AEA65AC90EF}"/>
              </a:ext>
            </a:extLst>
          </p:cNvPr>
          <p:cNvSpPr>
            <a:spLocks noGrp="1"/>
          </p:cNvSpPr>
          <p:nvPr>
            <p:ph type="pic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6BF283-80B5-68CA-F4E4-CD4B5349685E}"/>
              </a:ext>
            </a:extLst>
          </p:cNvPr>
          <p:cNvSpPr>
            <a:spLocks noGrp="1"/>
          </p:cNvSpPr>
          <p:nvPr>
            <p:ph type="pic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41B3931-0871-D46C-81E9-0403FC94A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8B9404-15FA-DA92-2EEC-08693C3571F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2C3472-5ED9-E9E5-FEDE-AC95A8B427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45" name="Google Shape;245;p1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246" name="Google Shape;246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lang="en-US" dirty="0"/>
          </a:p>
        </p:txBody>
      </p:sp>
      <p:sp>
        <p:nvSpPr>
          <p:cNvPr id="247" name="Google Shape;247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  <p:sp>
        <p:nvSpPr>
          <p:cNvPr id="248" name="Google Shape;248;p1"/>
          <p:cNvSpPr txBox="1">
            <a:spLocks noGrp="1"/>
          </p:cNvSpPr>
          <p:nvPr>
            <p:ph type="subTitle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</a:pP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1A6A7-5076-ECC8-2499-73F02F7937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627C16-E1DD-F3C5-9445-E72FEC3C3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4" name="Google Shape;394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134E52-0FCA-32C0-DF96-278A11008CB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DDA5BC-7F0D-2C5D-A345-EFA51FA624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5101A-18F9-29D1-0115-7200863BEC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54" name="Google Shape;254;p2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3A524-9C37-F55C-A1C1-F3518A15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137B5-C40D-E59B-8BA6-C6F9EE5F8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084DD87-2FE8-A86D-7B26-2970FA7E1B8F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F2864-1481-547A-C180-90F300AF6E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63" name="Google Shape;263;p3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2161481-DE2E-E73A-F9D5-5C358374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993759-06B4-F9BF-5516-DB73934E8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F92D276-0ADA-C324-F3BC-AE6AE9211FE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5C0207-F8FD-A8A2-9EF6-799DDAA8BF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71" name="Google Shape;271;p4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85F97129-2C0C-DEFD-97E5-430C4ED9D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877D7B81-9F6F-C445-F758-FA7745ED71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7F07E58-28E7-7CC9-0C85-D3137F0B565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7827497-5BD9-CBE1-0922-BE579768E6BF}"/>
              </a:ext>
            </a:extLst>
          </p:cNvPr>
          <p:cNvSpPr>
            <a:spLocks noGrp="1"/>
          </p:cNvSpPr>
          <p:nvPr>
            <p:ph type="pic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859DADF-F8B4-1478-1877-458680C2F640}"/>
              </a:ext>
            </a:extLst>
          </p:cNvPr>
          <p:cNvSpPr>
            <a:spLocks noGrp="1"/>
          </p:cNvSpPr>
          <p:nvPr>
            <p:ph type="pic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7773CEF-C330-5E55-240B-E6E5AD46D2E1}"/>
              </a:ext>
            </a:extLst>
          </p:cNvPr>
          <p:cNvSpPr>
            <a:spLocks noGrp="1"/>
          </p:cNvSpPr>
          <p:nvPr>
            <p:ph type="pic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4E4B74B-52AA-B241-5536-2DCBA8D128AE}"/>
              </a:ext>
            </a:extLst>
          </p:cNvPr>
          <p:cNvSpPr>
            <a:spLocks noGrp="1"/>
          </p:cNvSpPr>
          <p:nvPr>
            <p:ph type="pic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2FADF47-454F-4114-A858-61ACFCE99C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94" name="Google Shape;294;p6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CBF6DC-75E6-CD0E-B93B-99EBE54C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142AD6B-1411-AB18-D9E3-3FBD92F8AA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1402818-3B4F-0A81-6941-0AB671A95AD2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A82DFD-4C23-F2BD-F492-5EDEEAD34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13805A-451E-1BF0-7811-FC5069CED3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CA3928-67E7-95D5-7C86-63AF14B036D9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FDF28C-1F21-4C43-89E2-50B4B22A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B1770A-35A8-14BB-5E6D-DE636A05C3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FDE9CE6-AF0C-AC9A-3853-4004A5B5BDE2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4A5F68-4630-6026-CE1E-9D0B53475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0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12" name="Google Shape;312;p8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69D772-8570-DB9D-5CAB-D684CD58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5525184-4788-3DFE-7CE2-5034DE988C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2BDE226-5624-5007-A074-88D13E91022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FD0861-426D-C521-D522-BE49868F6C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4DB94A-61E6-9372-4411-E3760175B0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B3AEA-0497-DCCA-D45B-C99759F60CDA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1E620B8-D5C4-1E3E-30CE-CAAE96F2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5C49FA6-104E-1E47-69D0-9941397830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23A38835-CD78-0674-4A9B-905281F71B02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A1A611-1540-12A8-009E-AED2507EB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2451"/>
      </p:ext>
    </p:extLst>
  </p:cSld>
  <p:clrMapOvr>
    <a:masterClrMapping/>
  </p:clrMapOvr>
</p:sld>
</file>

<file path=ppt/theme/theme1.xml><?xml version="1.0" encoding="utf-8"?>
<a:theme xmlns:a="http://schemas.openxmlformats.org/drawingml/2006/main" name="IEEE Template Blue">
  <a:themeElements>
    <a:clrScheme name="Simple Light">
      <a:dk1>
        <a:srgbClr val="000000"/>
      </a:dk1>
      <a:lt1>
        <a:srgbClr val="FFFFFF"/>
      </a:lt1>
      <a:dk2>
        <a:srgbClr val="00629B"/>
      </a:dk2>
      <a:lt2>
        <a:srgbClr val="E3E4E5"/>
      </a:lt2>
      <a:accent1>
        <a:srgbClr val="002855"/>
      </a:accent1>
      <a:accent2>
        <a:srgbClr val="00B5E2"/>
      </a:accent2>
      <a:accent3>
        <a:srgbClr val="007377"/>
      </a:accent3>
      <a:accent4>
        <a:srgbClr val="009CA6"/>
      </a:accent4>
      <a:accent5>
        <a:srgbClr val="861F41"/>
      </a:accent5>
      <a:accent6>
        <a:srgbClr val="FFA300"/>
      </a:accent6>
      <a:hlink>
        <a:srgbClr val="00629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9628</TotalTime>
  <Words>154</Words>
  <Application>Microsoft Macintosh PowerPoint</Application>
  <PresentationFormat>On-screen Show (16:9)</PresentationFormat>
  <Paragraphs>41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Open Sans Light</vt:lpstr>
      <vt:lpstr>Open Sans SemiBold</vt:lpstr>
      <vt:lpstr>Open Sans</vt:lpstr>
      <vt:lpstr>Arial</vt:lpstr>
      <vt:lpstr>Open Sans ExtraBold</vt:lpstr>
      <vt:lpstr>IEEE Template Blue</vt:lpstr>
      <vt:lpstr>How to use the IEEE Corporate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Lauretta Davis</cp:lastModifiedBy>
  <cp:revision>22</cp:revision>
  <dcterms:modified xsi:type="dcterms:W3CDTF">2026-04-13T17:42:05Z</dcterms:modified>
</cp:coreProperties>
</file>