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E37222"/>
    <a:srgbClr val="CC0033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9"/>
    <p:restoredTop sz="94658"/>
  </p:normalViewPr>
  <p:slideViewPr>
    <p:cSldViewPr snapToGrid="0" snapToObjects="1">
      <p:cViewPr varScale="1">
        <p:scale>
          <a:sx n="171" d="100"/>
          <a:sy n="171" d="100"/>
        </p:scale>
        <p:origin x="10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64FAA7-BE39-0048-AF29-44EDB5BC5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8F29B7-33F4-A846-8D9A-E85D8D8988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434" y="648116"/>
            <a:ext cx="1828800" cy="1828800"/>
          </a:xfrm>
          <a:prstGeom prst="rect">
            <a:avLst/>
          </a:prstGeom>
        </p:spPr>
      </p:pic>
      <p:pic>
        <p:nvPicPr>
          <p:cNvPr id="9" name="Picture 8" descr="A picture containing person, blur&#10;&#10;Description automatically generated">
            <a:extLst>
              <a:ext uri="{FF2B5EF4-FFF2-40B4-BE49-F238E27FC236}">
                <a16:creationId xmlns:a16="http://schemas.microsoft.com/office/drawing/2014/main" id="{6057EF60-FF00-D04D-90E9-DF03AF588D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25083" y="648116"/>
            <a:ext cx="1828800" cy="1828800"/>
          </a:xfrm>
          <a:prstGeom prst="rect">
            <a:avLst/>
          </a:prstGeom>
        </p:spPr>
      </p:pic>
      <p:pic>
        <p:nvPicPr>
          <p:cNvPr id="13" name="Picture 12" descr="A ferris wheel at night&#10;&#10;Description automatically generated with low confidence">
            <a:extLst>
              <a:ext uri="{FF2B5EF4-FFF2-40B4-BE49-F238E27FC236}">
                <a16:creationId xmlns:a16="http://schemas.microsoft.com/office/drawing/2014/main" id="{A671ABDF-917D-7A4B-9ED2-8B34177EF4A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57600" y="648116"/>
            <a:ext cx="182880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E9D93D-8A95-ED4B-BDE5-ECAEA55F1E8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5490117" y="648116"/>
            <a:ext cx="1828800" cy="1828800"/>
          </a:xfrm>
          <a:prstGeom prst="rect">
            <a:avLst/>
          </a:prstGeom>
        </p:spPr>
      </p:pic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6F2A21EF-0A15-4149-A8C7-90294D115DC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22634" y="648116"/>
            <a:ext cx="1828800" cy="1828800"/>
          </a:xfrm>
          <a:prstGeom prst="rect">
            <a:avLst/>
          </a:prstGeom>
        </p:spPr>
      </p:pic>
      <p:pic>
        <p:nvPicPr>
          <p:cNvPr id="17" name="Picture 16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4E8C774A-DDB2-1D4C-AF4B-EDB0627C3A9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346308" y="-370222"/>
            <a:ext cx="9842631" cy="1322524"/>
          </a:xfrm>
          <a:prstGeom prst="rect">
            <a:avLst/>
          </a:prstGeom>
        </p:spPr>
      </p:pic>
      <p:pic>
        <p:nvPicPr>
          <p:cNvPr id="21" name="Picture 20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E838FF00-4F4D-584F-A0D6-FFB72F88CB7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00000">
            <a:off x="-356750" y="4191055"/>
            <a:ext cx="9842631" cy="132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E3722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E3722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2316595C-D79C-5048-9333-61BCBC0078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-7434" y="652552"/>
            <a:ext cx="18288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5083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90117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22634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8B1C9B-6FB7-5C45-8CDC-E3ED2B72F2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D764F4-5BAE-324B-80B5-FDAEFED99D34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FF6E6991-D456-C841-B8DA-6B12818C79D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346308" y="-370222"/>
            <a:ext cx="9842631" cy="1322524"/>
          </a:xfrm>
          <a:prstGeom prst="rect">
            <a:avLst/>
          </a:prstGeom>
        </p:spPr>
      </p:pic>
      <p:pic>
        <p:nvPicPr>
          <p:cNvPr id="18" name="Picture 17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0D86F22B-8ADF-9C43-862B-6E7E24B5D18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00000">
            <a:off x="-356750" y="4191055"/>
            <a:ext cx="9842631" cy="13225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EF3B0C67-3930-9D4B-B70A-E35CB5EEAE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31A979C9-E59A-044B-9C9A-80A0EFF53D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46308" y="-370222"/>
            <a:ext cx="9842631" cy="1322524"/>
          </a:xfrm>
          <a:prstGeom prst="rect">
            <a:avLst/>
          </a:prstGeom>
        </p:spPr>
      </p:pic>
      <p:pic>
        <p:nvPicPr>
          <p:cNvPr id="16" name="Picture 15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F24BC107-99CF-A449-95FD-F9036F17A5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356750" y="4191055"/>
            <a:ext cx="9842631" cy="1322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00" i="0" baseline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8F7240-542E-E14E-B105-DD9957779C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772123" y="891468"/>
            <a:ext cx="1151164" cy="115116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688BAC-4973-5A42-9901-27588A73DB7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7966177" y="454131"/>
            <a:ext cx="749808" cy="749808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934D9D-F3DB-9D42-88D0-0DF5187277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7572952" y="2174020"/>
            <a:ext cx="1724396" cy="172439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B24A2CA-3767-394F-80C8-B17C68C46AAF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8FBFC-8382-4E4F-9A24-D2782D5F80A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-476314" y="-443433"/>
            <a:ext cx="2706624" cy="270662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24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A717EE55-3FC2-2B41-9DB1-FC1386A38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F844326E-21B5-4946-82F3-F7751CC652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46308" y="-370222"/>
            <a:ext cx="9842631" cy="1322524"/>
          </a:xfrm>
          <a:prstGeom prst="rect">
            <a:avLst/>
          </a:prstGeom>
        </p:spPr>
      </p:pic>
      <p:pic>
        <p:nvPicPr>
          <p:cNvPr id="18" name="Picture 17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0D14CAA4-1BC0-4141-847B-C13B6FD527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356750" y="4191055"/>
            <a:ext cx="9842631" cy="1322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00" i="0" baseline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20" name="Picture Placeholder 49">
            <a:extLst>
              <a:ext uri="{FF2B5EF4-FFF2-40B4-BE49-F238E27FC236}">
                <a16:creationId xmlns:a16="http://schemas.microsoft.com/office/drawing/2014/main" id="{A0E0C358-90C6-5849-B09F-C6E02A42F7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72182" y="891468"/>
            <a:ext cx="1151163" cy="115116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16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>
            <a:extLst>
              <a:ext uri="{FF2B5EF4-FFF2-40B4-BE49-F238E27FC236}">
                <a16:creationId xmlns:a16="http://schemas.microsoft.com/office/drawing/2014/main" id="{A9EAC87C-C44A-874E-B19C-2A724B0784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66191" y="454131"/>
            <a:ext cx="753517" cy="753517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9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IMAGE </a:t>
            </a:r>
          </a:p>
        </p:txBody>
      </p:sp>
      <p:sp>
        <p:nvSpPr>
          <p:cNvPr id="22" name="Picture Placeholder 49">
            <a:extLst>
              <a:ext uri="{FF2B5EF4-FFF2-40B4-BE49-F238E27FC236}">
                <a16:creationId xmlns:a16="http://schemas.microsoft.com/office/drawing/2014/main" id="{498C6841-CB91-0B4F-BDAD-34BCB663BB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72952" y="2177462"/>
            <a:ext cx="1720954" cy="1720954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4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861301-D528-D54E-9AF3-C5CCCC429BA7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Picture Placeholder 49">
            <a:extLst>
              <a:ext uri="{FF2B5EF4-FFF2-40B4-BE49-F238E27FC236}">
                <a16:creationId xmlns:a16="http://schemas.microsoft.com/office/drawing/2014/main" id="{821BD880-A41A-004E-A1EC-F253F3489F8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476351" y="-445272"/>
            <a:ext cx="2709874" cy="2709874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258A5A3-4198-714A-9933-C46C235928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EFBEB6-2594-7243-9F6F-C775E747D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B26FE1-5A22-FF48-98B1-348F27A5BCD3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8A6F5E19-C5FF-D945-ADC2-EC4BD6FF88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6308" y="-370222"/>
            <a:ext cx="9842631" cy="1322524"/>
          </a:xfrm>
          <a:prstGeom prst="rect">
            <a:avLst/>
          </a:prstGeom>
        </p:spPr>
      </p:pic>
      <p:pic>
        <p:nvPicPr>
          <p:cNvPr id="15" name="Picture 1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1D8D6A58-05BB-F745-8062-C4CB43B594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-356750" y="4191055"/>
            <a:ext cx="9842631" cy="132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CF24F3D7-9E0A-EC4A-BD1F-1DD32B1DC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E7962-DE4A-1F44-B31F-A9B2F28DD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9A00B9-4FF1-E648-A2F0-A928260AB604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B49A2BF6-B3BD-4142-A8DB-8E9D05E997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6308" y="-370222"/>
            <a:ext cx="9842631" cy="1322524"/>
          </a:xfrm>
          <a:prstGeom prst="rect">
            <a:avLst/>
          </a:prstGeom>
        </p:spPr>
      </p:pic>
      <p:pic>
        <p:nvPicPr>
          <p:cNvPr id="17" name="Picture 16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E5308A44-74A8-C842-B6A2-BB127838B1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-356750" y="4191055"/>
            <a:ext cx="9842631" cy="132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86508818-C68D-9A49-8D99-ED0D91097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6308" y="-370222"/>
            <a:ext cx="9842631" cy="1322524"/>
          </a:xfrm>
          <a:prstGeom prst="rect">
            <a:avLst/>
          </a:prstGeom>
        </p:spPr>
      </p:pic>
      <p:pic>
        <p:nvPicPr>
          <p:cNvPr id="8" name="Picture 7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3D88CC64-BF55-AD43-9C9A-4133FD29E3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349316" y="4183621"/>
            <a:ext cx="9842631" cy="1322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pic>
        <p:nvPicPr>
          <p:cNvPr id="7" name="Picture 6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330F3594-342E-A641-A865-50DDC20D297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-346308" y="-370222"/>
            <a:ext cx="9842631" cy="1322524"/>
          </a:xfrm>
          <a:prstGeom prst="rect">
            <a:avLst/>
          </a:prstGeom>
        </p:spPr>
      </p:pic>
      <p:pic>
        <p:nvPicPr>
          <p:cNvPr id="8" name="Picture 7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00BD079B-1B24-D549-9953-B45ED3BCB34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 rot="10800000">
            <a:off x="-356750" y="4191055"/>
            <a:ext cx="9842631" cy="132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4" r:id="rId4"/>
    <p:sldLayoutId id="2147483663" r:id="rId5"/>
    <p:sldLayoutId id="2147483673" r:id="rId6"/>
    <p:sldLayoutId id="2147483662" r:id="rId7"/>
    <p:sldLayoutId id="2147483675" r:id="rId8"/>
    <p:sldLayoutId id="2147483664" r:id="rId9"/>
    <p:sldLayoutId id="2147483674" r:id="rId10"/>
    <p:sldLayoutId id="2147483665" r:id="rId11"/>
    <p:sldLayoutId id="2147483676" r:id="rId12"/>
    <p:sldLayoutId id="2147483677" r:id="rId13"/>
    <p:sldLayoutId id="2147483678" r:id="rId14"/>
    <p:sldLayoutId id="2147483679" r:id="rId15"/>
    <p:sldLayoutId id="2147483667" r:id="rId16"/>
    <p:sldLayoutId id="2147483680" r:id="rId17"/>
    <p:sldLayoutId id="2147483682" r:id="rId18"/>
    <p:sldLayoutId id="2147483681" r:id="rId19"/>
  </p:sldLayoutIdLst>
  <p:hf hdr="0" ftr="0" dt="0"/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550" b="1" i="0" kern="1200">
          <a:solidFill>
            <a:srgbClr val="E37222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0C42-1A59-0C4F-9F8E-E4E512ADF2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C045E-ACF3-7C4F-B6A1-DBDD2766B8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40334-707C-B14A-A74B-162468732EC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180A42-12E9-734C-87D7-CD5012A119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8E51040-1482-6E42-A652-B0791C66CA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BC3F161-9C3E-9C40-BD53-4B50205F48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F858FF6-EDED-F040-B0BB-EE6E6D2670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8E76DDF-C595-484E-B88C-69BA5D439B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B9D340-523B-144D-81FD-AE3AB75108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B7682E17-33E4-694B-BCD1-49427C40DA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2BB9C9-3A8E-104E-8513-19D74C596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2B7458-8C49-5644-A4CE-948F06A75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0EA31-4C74-734E-8194-EB96A59B66C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2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A44F88B-A30E-524E-AE50-50E7E89C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FE43B8-1902-5D4A-AA1C-A14E1FFA5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01C95-62FF-4A4B-975A-F8B827167E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22EE593-8898-604A-8DEF-5ED6DBA11B4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96E455-2E42-2E47-8E2E-1EFD5514EF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534DB6-DA90-6545-9E71-53D6DD52C4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4515FFB-C7E5-6843-AD2D-17C45C9E9FC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88875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3510-A603-E547-975A-B6891567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490F5-A330-C64F-B83F-4FB6B0DD0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4A43-821E-7147-8014-F1E1AD70B8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23C68-7C0A-4942-AC23-90DB5F1E4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505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439</TotalTime>
  <Words>5</Words>
  <Application>Microsoft Macintosh PowerPoint</Application>
  <PresentationFormat>On-screen Show (16:9)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LucidaGrande</vt:lpstr>
      <vt:lpstr>Wingdings</vt:lpstr>
      <vt:lpstr>Theme 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Brad Leszczynski</cp:lastModifiedBy>
  <cp:revision>34</cp:revision>
  <dcterms:created xsi:type="dcterms:W3CDTF">2016-10-24T19:40:55Z</dcterms:created>
  <dcterms:modified xsi:type="dcterms:W3CDTF">2021-10-28T19:32:33Z</dcterms:modified>
</cp:coreProperties>
</file>