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60" r:id="rId4"/>
    <p:sldId id="258" r:id="rId5"/>
    <p:sldId id="259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1F73"/>
    <a:srgbClr val="007452"/>
    <a:srgbClr val="658D1B"/>
    <a:srgbClr val="6C1035"/>
    <a:srgbClr val="01B4E3"/>
    <a:srgbClr val="2CB6C0"/>
    <a:srgbClr val="843380"/>
    <a:srgbClr val="00833C"/>
    <a:srgbClr val="69BE28"/>
    <a:srgbClr val="75BD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458"/>
    <p:restoredTop sz="94658"/>
  </p:normalViewPr>
  <p:slideViewPr>
    <p:cSldViewPr snapToGrid="0" snapToObjects="1">
      <p:cViewPr varScale="1">
        <p:scale>
          <a:sx n="171" d="100"/>
          <a:sy n="171" d="100"/>
        </p:scale>
        <p:origin x="104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328D45-CD78-E946-97C3-593DC6155472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F362D4-5DD5-1441-A093-8EF5773AF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180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2.gif"/><Relationship Id="rId7" Type="http://schemas.openxmlformats.org/officeDocument/2006/relationships/image" Target="../media/image7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png"/><Relationship Id="rId9" Type="http://schemas.openxmlformats.org/officeDocument/2006/relationships/image" Target="../media/image9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5.jpg"/><Relationship Id="rId7" Type="http://schemas.openxmlformats.org/officeDocument/2006/relationships/image" Target="../media/image9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Relationship Id="rId9" Type="http://schemas.openxmlformats.org/officeDocument/2006/relationships/image" Target="../media/image2.gif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image" Target="../media/image2.gif"/><Relationship Id="rId7" Type="http://schemas.openxmlformats.org/officeDocument/2006/relationships/image" Target="../media/image9.jpg"/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image" Target="../media/image2.gif"/><Relationship Id="rId7" Type="http://schemas.openxmlformats.org/officeDocument/2006/relationships/image" Target="../media/image9.jpg"/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gi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 Slide Opt 1 - Fix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mosquito net&#10;&#10;Description automatically generated">
            <a:extLst>
              <a:ext uri="{FF2B5EF4-FFF2-40B4-BE49-F238E27FC236}">
                <a16:creationId xmlns:a16="http://schemas.microsoft.com/office/drawing/2014/main" id="{217BE495-81C6-7540-9EA2-9F86498476B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87D1381C-D6E7-FB49-A69D-BDF0A94C3C7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7434" y="-7434"/>
            <a:ext cx="9162288" cy="5127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138060"/>
            <a:ext cx="7772400" cy="522983"/>
          </a:xfrm>
        </p:spPr>
        <p:txBody>
          <a:bodyPr anchor="b">
            <a:normAutofit/>
          </a:bodyPr>
          <a:lstStyle>
            <a:lvl1pPr algn="l">
              <a:defRPr sz="3300" i="0">
                <a:solidFill>
                  <a:srgbClr val="6B1F73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730100"/>
            <a:ext cx="7772400" cy="956810"/>
          </a:xfrm>
        </p:spPr>
        <p:txBody>
          <a:bodyPr>
            <a:normAutofit/>
          </a:bodyPr>
          <a:lstStyle>
            <a:lvl1pPr marL="0" indent="0" algn="l">
              <a:buNone/>
              <a:defRPr sz="2100" b="1" i="1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Subhead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rgbClr val="0066A1"/>
                </a:solidFill>
              </a:defRPr>
            </a:lvl1pPr>
          </a:lstStyle>
          <a:p>
            <a:fld id="{3DD97BEB-BAEF-0344-9D5C-EC73E478698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3960" y="4131398"/>
            <a:ext cx="1221339" cy="68167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C300B2-530C-FA4A-A0D1-243431B9E26B}"/>
              </a:ext>
            </a:extLst>
          </p:cNvPr>
          <p:cNvSpPr txBox="1"/>
          <p:nvPr userDrawn="1"/>
        </p:nvSpPr>
        <p:spPr>
          <a:xfrm>
            <a:off x="685392" y="4654044"/>
            <a:ext cx="66236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err="1">
                <a:solidFill>
                  <a:srgbClr val="0066A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ieee.org</a:t>
            </a:r>
            <a:endParaRPr lang="en-US" sz="1100" b="1" dirty="0">
              <a:solidFill>
                <a:srgbClr val="0066A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1A1242A-67F8-AA49-93B4-39FFC7B19DB3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652552"/>
            <a:ext cx="1828800" cy="1828800"/>
          </a:xfrm>
          <a:prstGeom prst="rect">
            <a:avLst/>
          </a:prstGeom>
        </p:spPr>
      </p:pic>
      <p:pic>
        <p:nvPicPr>
          <p:cNvPr id="9" name="Picture 8" descr="A group of people sitting in a room&#10;&#10;Description automatically generated with medium confidence">
            <a:extLst>
              <a:ext uri="{FF2B5EF4-FFF2-40B4-BE49-F238E27FC236}">
                <a16:creationId xmlns:a16="http://schemas.microsoft.com/office/drawing/2014/main" id="{4D924286-53CF-C649-99DE-249B0264374C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827557" y="652552"/>
            <a:ext cx="1828800" cy="18288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6E060B7-6A24-774C-9AF6-8980F2B55FBE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3655114" y="652552"/>
            <a:ext cx="1828800" cy="1828800"/>
          </a:xfrm>
          <a:prstGeom prst="rect">
            <a:avLst/>
          </a:prstGeom>
        </p:spPr>
      </p:pic>
      <p:pic>
        <p:nvPicPr>
          <p:cNvPr id="17" name="Picture 16" descr="A close-up of a ring&#10;&#10;Description automatically generated with medium confidence">
            <a:extLst>
              <a:ext uri="{FF2B5EF4-FFF2-40B4-BE49-F238E27FC236}">
                <a16:creationId xmlns:a16="http://schemas.microsoft.com/office/drawing/2014/main" id="{661EE422-07B1-DF4E-8B77-8377AA93445C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482671" y="652552"/>
            <a:ext cx="1828800" cy="1828800"/>
          </a:xfrm>
          <a:prstGeom prst="rect">
            <a:avLst/>
          </a:prstGeom>
        </p:spPr>
      </p:pic>
      <p:pic>
        <p:nvPicPr>
          <p:cNvPr id="19" name="Picture 18" descr="Shape&#10;&#10;Description automatically generated with low confidence">
            <a:extLst>
              <a:ext uri="{FF2B5EF4-FFF2-40B4-BE49-F238E27FC236}">
                <a16:creationId xmlns:a16="http://schemas.microsoft.com/office/drawing/2014/main" id="{C43CD5BF-76C5-254E-9092-08B68F6D8FF5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7310229" y="652552"/>
            <a:ext cx="1828800" cy="18288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311D137-A7F4-F747-B099-7FC93A7C44A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0800000">
            <a:off x="-7434" y="4638232"/>
            <a:ext cx="9162288" cy="512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607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Topic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29150" y="2844601"/>
            <a:ext cx="3886200" cy="1369180"/>
          </a:xfrm>
        </p:spPr>
        <p:txBody>
          <a:bodyPr/>
          <a:lstStyle>
            <a:lvl1pPr marL="0" indent="0">
              <a:buNone/>
              <a:defRPr sz="900" i="1"/>
            </a:lvl1pPr>
          </a:lstStyle>
          <a:p>
            <a:pPr lvl="0"/>
            <a:r>
              <a:rPr lang="en-US" dirty="0"/>
              <a:t>Insert Object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628650" y="1369219"/>
            <a:ext cx="3886200" cy="28444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4" hasCustomPrompt="1"/>
          </p:nvPr>
        </p:nvSpPr>
        <p:spPr>
          <a:xfrm>
            <a:off x="4629150" y="1369219"/>
            <a:ext cx="3886200" cy="1369180"/>
          </a:xfrm>
        </p:spPr>
        <p:txBody>
          <a:bodyPr/>
          <a:lstStyle>
            <a:lvl1pPr marL="0" indent="0">
              <a:buNone/>
              <a:defRPr sz="900" i="1"/>
            </a:lvl1pPr>
          </a:lstStyle>
          <a:p>
            <a:pPr lvl="0"/>
            <a:r>
              <a:rPr lang="en-US" dirty="0"/>
              <a:t>Insert Object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DD97BEB-BAEF-0344-9D5C-EC73E47869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628650" y="829648"/>
            <a:ext cx="7886700" cy="267632"/>
          </a:xfrm>
        </p:spPr>
        <p:txBody>
          <a:bodyPr>
            <a:noAutofit/>
          </a:bodyPr>
          <a:lstStyle>
            <a:lvl1pPr marL="0" indent="0">
              <a:buNone/>
              <a:defRPr sz="1800" b="1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</p:spTree>
    <p:extLst>
      <p:ext uri="{BB962C8B-B14F-4D97-AF65-F5344CB8AC3E}">
        <p14:creationId xmlns:p14="http://schemas.microsoft.com/office/powerpoint/2010/main" val="1355144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417136"/>
            <a:ext cx="7886700" cy="415002"/>
          </a:xfrm>
        </p:spPr>
        <p:txBody>
          <a:bodyPr/>
          <a:lstStyle/>
          <a:p>
            <a:r>
              <a:rPr lang="en-US" dirty="0"/>
              <a:t>Topic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29150" y="2128102"/>
            <a:ext cx="3886200" cy="2085680"/>
          </a:xfrm>
        </p:spPr>
        <p:txBody>
          <a:bodyPr/>
          <a:lstStyle>
            <a:lvl1pPr marL="0" indent="0">
              <a:buNone/>
              <a:defRPr sz="900" i="1"/>
            </a:lvl1pPr>
          </a:lstStyle>
          <a:p>
            <a:pPr lvl="0"/>
            <a:r>
              <a:rPr lang="en-US" dirty="0"/>
              <a:t>Insert Object</a:t>
            </a:r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628650" y="1369219"/>
            <a:ext cx="3886200" cy="28444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4629150" y="1369219"/>
            <a:ext cx="3886200" cy="758882"/>
          </a:xfrm>
        </p:spPr>
        <p:txBody>
          <a:bodyPr>
            <a:noAutofit/>
          </a:bodyPr>
          <a:lstStyle>
            <a:lvl1pPr marL="0" indent="0">
              <a:buNone/>
              <a:defRPr sz="150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.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DD97BEB-BAEF-0344-9D5C-EC73E47869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628650" y="829648"/>
            <a:ext cx="7886700" cy="267632"/>
          </a:xfrm>
        </p:spPr>
        <p:txBody>
          <a:bodyPr>
            <a:noAutofit/>
          </a:bodyPr>
          <a:lstStyle>
            <a:lvl1pPr marL="0" indent="0">
              <a:buNone/>
              <a:defRPr sz="1800" b="1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</p:spTree>
    <p:extLst>
      <p:ext uri="{BB962C8B-B14F-4D97-AF65-F5344CB8AC3E}">
        <p14:creationId xmlns:p14="http://schemas.microsoft.com/office/powerpoint/2010/main" val="597545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, Text,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417136"/>
            <a:ext cx="7886700" cy="415002"/>
          </a:xfrm>
        </p:spPr>
        <p:txBody>
          <a:bodyPr/>
          <a:lstStyle/>
          <a:p>
            <a:r>
              <a:rPr lang="en-US" dirty="0"/>
              <a:t>Topic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8650" y="1361923"/>
            <a:ext cx="3886200" cy="2851699"/>
          </a:xfrm>
        </p:spPr>
        <p:txBody>
          <a:bodyPr/>
          <a:lstStyle>
            <a:lvl1pPr marL="0" indent="0">
              <a:buNone/>
              <a:defRPr sz="900" i="1"/>
            </a:lvl1pPr>
          </a:lstStyle>
          <a:p>
            <a:pPr lvl="0"/>
            <a:r>
              <a:rPr lang="en-US" dirty="0"/>
              <a:t>Insert Object</a:t>
            </a:r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629150" y="2128101"/>
            <a:ext cx="3886200" cy="20855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4629150" y="1369219"/>
            <a:ext cx="3886200" cy="758882"/>
          </a:xfrm>
        </p:spPr>
        <p:txBody>
          <a:bodyPr>
            <a:noAutofit/>
          </a:bodyPr>
          <a:lstStyle>
            <a:lvl1pPr marL="0" indent="0">
              <a:buNone/>
              <a:defRPr sz="150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DD97BEB-BAEF-0344-9D5C-EC73E47869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628650" y="829648"/>
            <a:ext cx="7886700" cy="267632"/>
          </a:xfrm>
        </p:spPr>
        <p:txBody>
          <a:bodyPr>
            <a:noAutofit/>
          </a:bodyPr>
          <a:lstStyle>
            <a:lvl1pPr marL="0" indent="0">
              <a:buNone/>
              <a:defRPr sz="1800" b="1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</p:spTree>
    <p:extLst>
      <p:ext uri="{BB962C8B-B14F-4D97-AF65-F5344CB8AC3E}">
        <p14:creationId xmlns:p14="http://schemas.microsoft.com/office/powerpoint/2010/main" val="16775149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417136"/>
            <a:ext cx="7886700" cy="415002"/>
          </a:xfrm>
        </p:spPr>
        <p:txBody>
          <a:bodyPr/>
          <a:lstStyle/>
          <a:p>
            <a:r>
              <a:rPr lang="en-US" dirty="0"/>
              <a:t>Topic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29150" y="2855320"/>
            <a:ext cx="3886200" cy="1358461"/>
          </a:xfrm>
        </p:spPr>
        <p:txBody>
          <a:bodyPr/>
          <a:lstStyle>
            <a:lvl1pPr marL="0" indent="0">
              <a:buNone/>
              <a:defRPr sz="900" i="1"/>
            </a:lvl1pPr>
          </a:lstStyle>
          <a:p>
            <a:pPr lvl="0"/>
            <a:r>
              <a:rPr lang="en-US" dirty="0"/>
              <a:t>Insert Object</a:t>
            </a:r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628650" y="1369219"/>
            <a:ext cx="3886200" cy="13750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3"/>
          <p:cNvSpPr>
            <a:spLocks noGrp="1"/>
          </p:cNvSpPr>
          <p:nvPr>
            <p:ph sz="half" idx="14" hasCustomPrompt="1"/>
          </p:nvPr>
        </p:nvSpPr>
        <p:spPr>
          <a:xfrm>
            <a:off x="4629150" y="1385779"/>
            <a:ext cx="3886200" cy="1358461"/>
          </a:xfrm>
        </p:spPr>
        <p:txBody>
          <a:bodyPr/>
          <a:lstStyle>
            <a:lvl1pPr marL="0" indent="0">
              <a:buNone/>
              <a:defRPr sz="900" i="1"/>
            </a:lvl1pPr>
          </a:lstStyle>
          <a:p>
            <a:pPr lvl="0"/>
            <a:r>
              <a:rPr lang="en-US" dirty="0"/>
              <a:t>Insert Object</a:t>
            </a:r>
          </a:p>
        </p:txBody>
      </p:sp>
      <p:sp>
        <p:nvSpPr>
          <p:cNvPr id="16" name="Content Placeholder 3"/>
          <p:cNvSpPr>
            <a:spLocks noGrp="1"/>
          </p:cNvSpPr>
          <p:nvPr>
            <p:ph sz="half" idx="15" hasCustomPrompt="1"/>
          </p:nvPr>
        </p:nvSpPr>
        <p:spPr>
          <a:xfrm>
            <a:off x="628650" y="2855320"/>
            <a:ext cx="3886200" cy="1358461"/>
          </a:xfrm>
        </p:spPr>
        <p:txBody>
          <a:bodyPr/>
          <a:lstStyle>
            <a:lvl1pPr marL="0" indent="0">
              <a:buNone/>
              <a:defRPr sz="900" i="1"/>
            </a:lvl1pPr>
          </a:lstStyle>
          <a:p>
            <a:pPr lvl="0"/>
            <a:r>
              <a:rPr lang="en-US" dirty="0"/>
              <a:t>Insert Object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DD97BEB-BAEF-0344-9D5C-EC73E47869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628650" y="829648"/>
            <a:ext cx="7886700" cy="267632"/>
          </a:xfrm>
        </p:spPr>
        <p:txBody>
          <a:bodyPr>
            <a:noAutofit/>
          </a:bodyPr>
          <a:lstStyle>
            <a:lvl1pPr marL="0" indent="0">
              <a:buNone/>
              <a:defRPr sz="1800" b="1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</p:spTree>
    <p:extLst>
      <p:ext uri="{BB962C8B-B14F-4D97-AF65-F5344CB8AC3E}">
        <p14:creationId xmlns:p14="http://schemas.microsoft.com/office/powerpoint/2010/main" val="15960082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Topic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628651" y="1369219"/>
            <a:ext cx="3019523" cy="28444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able Placeholder 8"/>
          <p:cNvSpPr>
            <a:spLocks noGrp="1"/>
          </p:cNvSpPr>
          <p:nvPr>
            <p:ph type="tbl" sz="quarter" idx="14" hasCustomPrompt="1"/>
          </p:nvPr>
        </p:nvSpPr>
        <p:spPr>
          <a:xfrm>
            <a:off x="3789576" y="1369219"/>
            <a:ext cx="4725775" cy="2844404"/>
          </a:xfrm>
        </p:spPr>
        <p:txBody>
          <a:bodyPr>
            <a:normAutofit/>
          </a:bodyPr>
          <a:lstStyle>
            <a:lvl1pPr marL="0" indent="0">
              <a:buNone/>
              <a:defRPr sz="900" i="1"/>
            </a:lvl1pPr>
          </a:lstStyle>
          <a:p>
            <a:pPr lvl="0"/>
            <a:r>
              <a:rPr lang="en-US" dirty="0"/>
              <a:t>Insert Object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DD97BEB-BAEF-0344-9D5C-EC73E47869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628650" y="829648"/>
            <a:ext cx="7886700" cy="267632"/>
          </a:xfrm>
        </p:spPr>
        <p:txBody>
          <a:bodyPr>
            <a:noAutofit/>
          </a:bodyPr>
          <a:lstStyle>
            <a:lvl1pPr marL="0" indent="0">
              <a:buNone/>
              <a:defRPr sz="1800" b="1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</p:spTree>
    <p:extLst>
      <p:ext uri="{BB962C8B-B14F-4D97-AF65-F5344CB8AC3E}">
        <p14:creationId xmlns:p14="http://schemas.microsoft.com/office/powerpoint/2010/main" val="14077240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417136"/>
            <a:ext cx="7886700" cy="415002"/>
          </a:xfrm>
        </p:spPr>
        <p:txBody>
          <a:bodyPr/>
          <a:lstStyle/>
          <a:p>
            <a:r>
              <a:rPr lang="en-US" dirty="0"/>
              <a:t>Topic</a:t>
            </a:r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629150" y="1369219"/>
            <a:ext cx="3886200" cy="28444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628650" y="3591613"/>
            <a:ext cx="3886200" cy="622010"/>
          </a:xfrm>
        </p:spPr>
        <p:txBody>
          <a:bodyPr>
            <a:noAutofit/>
          </a:bodyPr>
          <a:lstStyle>
            <a:lvl1pPr marL="0" indent="0">
              <a:buNone/>
              <a:defRPr sz="150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5" hasCustomPrompt="1"/>
          </p:nvPr>
        </p:nvSpPr>
        <p:spPr>
          <a:xfrm>
            <a:off x="628650" y="1369219"/>
            <a:ext cx="3886200" cy="2222393"/>
          </a:xfrm>
        </p:spPr>
        <p:txBody>
          <a:bodyPr>
            <a:normAutofit/>
          </a:bodyPr>
          <a:lstStyle>
            <a:lvl1pPr marL="0" indent="0">
              <a:buNone/>
              <a:defRPr sz="900" i="1" baseline="0"/>
            </a:lvl1pPr>
          </a:lstStyle>
          <a:p>
            <a:r>
              <a:rPr lang="en-US" dirty="0"/>
              <a:t>Insert Photo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DD97BEB-BAEF-0344-9D5C-EC73E47869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628650" y="829648"/>
            <a:ext cx="7886700" cy="267632"/>
          </a:xfrm>
        </p:spPr>
        <p:txBody>
          <a:bodyPr>
            <a:noAutofit/>
          </a:bodyPr>
          <a:lstStyle>
            <a:lvl1pPr marL="0" indent="0">
              <a:buNone/>
              <a:defRPr sz="1800" b="1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</p:spTree>
    <p:extLst>
      <p:ext uri="{BB962C8B-B14F-4D97-AF65-F5344CB8AC3E}">
        <p14:creationId xmlns:p14="http://schemas.microsoft.com/office/powerpoint/2010/main" val="18389558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97BEB-BAEF-0344-9D5C-EC73E47869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1047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417136"/>
            <a:ext cx="7886700" cy="415002"/>
          </a:xfrm>
        </p:spPr>
        <p:txBody>
          <a:bodyPr/>
          <a:lstStyle/>
          <a:p>
            <a:r>
              <a:rPr lang="en-US" dirty="0"/>
              <a:t>Topic</a:t>
            </a:r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628650" y="2128100"/>
            <a:ext cx="7886700" cy="16049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628650" y="1369219"/>
            <a:ext cx="7886700" cy="758882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628650" y="3733015"/>
            <a:ext cx="7886700" cy="497168"/>
          </a:xfrm>
        </p:spPr>
        <p:txBody>
          <a:bodyPr>
            <a:normAutofit/>
          </a:bodyPr>
          <a:lstStyle>
            <a:lvl1pPr marL="0" indent="0">
              <a:buNone/>
              <a:defRPr sz="1500" b="1" i="1">
                <a:solidFill>
                  <a:srgbClr val="6B1F73"/>
                </a:solidFill>
              </a:defRPr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DD97BEB-BAEF-0344-9D5C-EC73E47869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628650" y="829648"/>
            <a:ext cx="7886700" cy="267632"/>
          </a:xfrm>
        </p:spPr>
        <p:txBody>
          <a:bodyPr>
            <a:noAutofit/>
          </a:bodyPr>
          <a:lstStyle>
            <a:lvl1pPr marL="0" indent="0">
              <a:buNone/>
              <a:defRPr sz="1800" b="1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</p:spTree>
    <p:extLst>
      <p:ext uri="{BB962C8B-B14F-4D97-AF65-F5344CB8AC3E}">
        <p14:creationId xmlns:p14="http://schemas.microsoft.com/office/powerpoint/2010/main" val="13278911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Bullets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417136"/>
            <a:ext cx="7886700" cy="415002"/>
          </a:xfrm>
        </p:spPr>
        <p:txBody>
          <a:bodyPr/>
          <a:lstStyle/>
          <a:p>
            <a:r>
              <a:rPr lang="en-US" dirty="0"/>
              <a:t>Topic</a:t>
            </a:r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628650" y="3004794"/>
            <a:ext cx="3886200" cy="1208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628650" y="1369219"/>
            <a:ext cx="7886700" cy="1556426"/>
          </a:xfrm>
        </p:spPr>
        <p:txBody>
          <a:bodyPr numCol="2" spcCol="274320">
            <a:normAutofit/>
          </a:bodyPr>
          <a:lstStyle>
            <a:lvl1pPr marL="0" indent="0">
              <a:buNone/>
              <a:defRPr sz="150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  <a:r>
              <a:rPr lang="en-US" dirty="0" err="1"/>
              <a:t>Duis</a:t>
            </a:r>
            <a:r>
              <a:rPr lang="en-US" dirty="0"/>
              <a:t>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</a:t>
            </a:r>
            <a:r>
              <a:rPr lang="en-US" dirty="0" err="1"/>
              <a:t>dolore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</a:t>
            </a:r>
            <a:r>
              <a:rPr lang="en-US" dirty="0"/>
              <a:t>. </a:t>
            </a:r>
            <a:r>
              <a:rPr lang="en-US" dirty="0" err="1"/>
              <a:t>Excepteur</a:t>
            </a:r>
            <a:r>
              <a:rPr lang="en-US" dirty="0"/>
              <a:t> </a:t>
            </a:r>
            <a:r>
              <a:rPr lang="en-US" dirty="0" err="1"/>
              <a:t>sint</a:t>
            </a:r>
            <a:r>
              <a:rPr lang="en-US" dirty="0"/>
              <a:t> </a:t>
            </a:r>
            <a:r>
              <a:rPr lang="en-US" dirty="0" err="1"/>
              <a:t>occaecat</a:t>
            </a:r>
            <a:r>
              <a:rPr lang="en-US" dirty="0"/>
              <a:t> </a:t>
            </a:r>
            <a:r>
              <a:rPr lang="en-US" dirty="0" err="1"/>
              <a:t>cupidatat</a:t>
            </a:r>
            <a:r>
              <a:rPr lang="en-US" dirty="0"/>
              <a:t> non </a:t>
            </a:r>
            <a:r>
              <a:rPr lang="en-US" dirty="0" err="1"/>
              <a:t>proident</a:t>
            </a:r>
            <a:r>
              <a:rPr lang="en-US" dirty="0"/>
              <a:t>, </a:t>
            </a:r>
            <a:r>
              <a:rPr lang="en-US" dirty="0" err="1"/>
              <a:t>sunt</a:t>
            </a:r>
            <a:r>
              <a:rPr lang="en-US" dirty="0"/>
              <a:t> in culpa qui.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5" hasCustomPrompt="1"/>
          </p:nvPr>
        </p:nvSpPr>
        <p:spPr>
          <a:xfrm>
            <a:off x="4629150" y="3004793"/>
            <a:ext cx="3886200" cy="1208829"/>
          </a:xfrm>
        </p:spPr>
        <p:txBody>
          <a:bodyPr>
            <a:normAutofit/>
          </a:bodyPr>
          <a:lstStyle>
            <a:lvl1pPr marL="0" indent="0">
              <a:buNone/>
              <a:defRPr sz="900" i="1" baseline="0"/>
            </a:lvl1pPr>
          </a:lstStyle>
          <a:p>
            <a:r>
              <a:rPr lang="en-US" dirty="0"/>
              <a:t>Insert Photo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DD97BEB-BAEF-0344-9D5C-EC73E47869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628650" y="829648"/>
            <a:ext cx="7886700" cy="267632"/>
          </a:xfrm>
        </p:spPr>
        <p:txBody>
          <a:bodyPr>
            <a:noAutofit/>
          </a:bodyPr>
          <a:lstStyle>
            <a:lvl1pPr marL="0" indent="0">
              <a:buNone/>
              <a:defRPr sz="1800" b="1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</p:spTree>
    <p:extLst>
      <p:ext uri="{BB962C8B-B14F-4D97-AF65-F5344CB8AC3E}">
        <p14:creationId xmlns:p14="http://schemas.microsoft.com/office/powerpoint/2010/main" val="6622244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417136"/>
            <a:ext cx="7886700" cy="415002"/>
          </a:xfrm>
        </p:spPr>
        <p:txBody>
          <a:bodyPr/>
          <a:lstStyle/>
          <a:p>
            <a:r>
              <a:rPr lang="en-US" dirty="0"/>
              <a:t>Topic</a:t>
            </a:r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628650" y="1369218"/>
            <a:ext cx="4970872" cy="21658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628650" y="3535051"/>
            <a:ext cx="4970872" cy="678571"/>
          </a:xfrm>
        </p:spPr>
        <p:txBody>
          <a:bodyPr>
            <a:normAutofit/>
          </a:bodyPr>
          <a:lstStyle>
            <a:lvl1pPr marL="0" indent="0">
              <a:buNone/>
              <a:defRPr sz="1500" b="1">
                <a:solidFill>
                  <a:srgbClr val="6B1F73"/>
                </a:solidFill>
              </a:defRPr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5" hasCustomPrompt="1"/>
          </p:nvPr>
        </p:nvSpPr>
        <p:spPr>
          <a:xfrm>
            <a:off x="5712643" y="1369219"/>
            <a:ext cx="2802707" cy="2844404"/>
          </a:xfrm>
        </p:spPr>
        <p:txBody>
          <a:bodyPr>
            <a:normAutofit/>
          </a:bodyPr>
          <a:lstStyle>
            <a:lvl1pPr marL="0" indent="0">
              <a:buNone/>
              <a:defRPr sz="900" i="1" baseline="0"/>
            </a:lvl1pPr>
          </a:lstStyle>
          <a:p>
            <a:r>
              <a:rPr lang="en-US" dirty="0"/>
              <a:t>Insert Photo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DD97BEB-BAEF-0344-9D5C-EC73E47869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628650" y="829648"/>
            <a:ext cx="7886700" cy="267632"/>
          </a:xfrm>
        </p:spPr>
        <p:txBody>
          <a:bodyPr>
            <a:noAutofit/>
          </a:bodyPr>
          <a:lstStyle>
            <a:lvl1pPr marL="0" indent="0">
              <a:buNone/>
              <a:defRPr sz="1800" b="1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</p:spTree>
    <p:extLst>
      <p:ext uri="{BB962C8B-B14F-4D97-AF65-F5344CB8AC3E}">
        <p14:creationId xmlns:p14="http://schemas.microsoft.com/office/powerpoint/2010/main" val="1810110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 Slide Opt 1 - Edi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A picture containing mosquito net&#10;&#10;Description automatically generated">
            <a:extLst>
              <a:ext uri="{FF2B5EF4-FFF2-40B4-BE49-F238E27FC236}">
                <a16:creationId xmlns:a16="http://schemas.microsoft.com/office/drawing/2014/main" id="{63C6E2F4-0D44-1948-88AD-23F2318B2B8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rgbClr val="0066A1"/>
                </a:solidFill>
              </a:defRPr>
            </a:lvl1pPr>
          </a:lstStyle>
          <a:p>
            <a:fld id="{3DD97BEB-BAEF-0344-9D5C-EC73E47869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Picture Placeholder 49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652552"/>
            <a:ext cx="1828800" cy="1828800"/>
          </a:xfrm>
          <a:blipFill>
            <a:blip r:embed="rId3"/>
            <a:stretch>
              <a:fillRect/>
            </a:stretch>
          </a:blipFill>
        </p:spPr>
        <p:txBody>
          <a:bodyPr anchor="ctr">
            <a:normAutofit/>
          </a:bodyPr>
          <a:lstStyle>
            <a:lvl1pPr marL="0" indent="0" algn="ctr">
              <a:buNone/>
              <a:defRPr sz="2800" baseline="0">
                <a:ln w="3175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INSERT</a:t>
            </a:r>
            <a:br>
              <a:rPr lang="en-US" dirty="0"/>
            </a:br>
            <a:r>
              <a:rPr lang="en-US" dirty="0"/>
              <a:t> IMAGE </a:t>
            </a:r>
          </a:p>
        </p:txBody>
      </p:sp>
      <p:sp>
        <p:nvSpPr>
          <p:cNvPr id="21" name="Picture Placeholder 49"/>
          <p:cNvSpPr>
            <a:spLocks noGrp="1"/>
          </p:cNvSpPr>
          <p:nvPr>
            <p:ph type="pic" sz="quarter" idx="14" hasCustomPrompt="1"/>
          </p:nvPr>
        </p:nvSpPr>
        <p:spPr>
          <a:xfrm>
            <a:off x="1828800" y="652552"/>
            <a:ext cx="1828800" cy="1828800"/>
          </a:xfrm>
          <a:blipFill>
            <a:blip r:embed="rId4"/>
            <a:stretch>
              <a:fillRect/>
            </a:stretch>
          </a:blipFill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Tx/>
              <a:buFont typeface="LucidaGrande" charset="0"/>
              <a:buNone/>
              <a:tabLst/>
              <a:defRPr sz="2800" baseline="0">
                <a:ln w="3175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 INSERT</a:t>
            </a:r>
            <a:br>
              <a:rPr lang="en-US" dirty="0"/>
            </a:br>
            <a:r>
              <a:rPr lang="en-US" dirty="0"/>
              <a:t> IMAGE </a:t>
            </a:r>
          </a:p>
        </p:txBody>
      </p:sp>
      <p:sp>
        <p:nvSpPr>
          <p:cNvPr id="22" name="Picture Placeholder 49"/>
          <p:cNvSpPr>
            <a:spLocks noGrp="1"/>
          </p:cNvSpPr>
          <p:nvPr>
            <p:ph type="pic" sz="quarter" idx="15" hasCustomPrompt="1"/>
          </p:nvPr>
        </p:nvSpPr>
        <p:spPr>
          <a:xfrm>
            <a:off x="3657600" y="652552"/>
            <a:ext cx="1828800" cy="1828800"/>
          </a:xfrm>
          <a:blipFill>
            <a:blip r:embed="rId5"/>
            <a:stretch>
              <a:fillRect/>
            </a:stretch>
          </a:blipFill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Tx/>
              <a:buFont typeface="LucidaGrande" charset="0"/>
              <a:buNone/>
              <a:tabLst/>
              <a:defRPr sz="2800" baseline="0">
                <a:ln w="3175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 INSERT</a:t>
            </a:r>
            <a:br>
              <a:rPr lang="en-US" dirty="0"/>
            </a:br>
            <a:r>
              <a:rPr lang="en-US" dirty="0"/>
              <a:t> IMAGE  </a:t>
            </a:r>
          </a:p>
        </p:txBody>
      </p:sp>
      <p:sp>
        <p:nvSpPr>
          <p:cNvPr id="23" name="Picture Placeholder 49"/>
          <p:cNvSpPr>
            <a:spLocks noGrp="1"/>
          </p:cNvSpPr>
          <p:nvPr>
            <p:ph type="pic" sz="quarter" idx="16" hasCustomPrompt="1"/>
          </p:nvPr>
        </p:nvSpPr>
        <p:spPr>
          <a:xfrm>
            <a:off x="5486400" y="652552"/>
            <a:ext cx="1828800" cy="1828800"/>
          </a:xfrm>
          <a:blipFill>
            <a:blip r:embed="rId6"/>
            <a:stretch>
              <a:fillRect/>
            </a:stretch>
          </a:blipFill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Tx/>
              <a:buFont typeface="LucidaGrande" charset="0"/>
              <a:buNone/>
              <a:tabLst/>
              <a:defRPr sz="2800" baseline="0">
                <a:ln w="3175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  INSERT</a:t>
            </a:r>
            <a:br>
              <a:rPr lang="en-US" dirty="0"/>
            </a:br>
            <a:r>
              <a:rPr lang="en-US" dirty="0"/>
              <a:t> IMAGE </a:t>
            </a:r>
          </a:p>
        </p:txBody>
      </p:sp>
      <p:sp>
        <p:nvSpPr>
          <p:cNvPr id="24" name="Picture Placeholder 49"/>
          <p:cNvSpPr>
            <a:spLocks noGrp="1"/>
          </p:cNvSpPr>
          <p:nvPr>
            <p:ph type="pic" sz="quarter" idx="17" hasCustomPrompt="1"/>
          </p:nvPr>
        </p:nvSpPr>
        <p:spPr>
          <a:xfrm>
            <a:off x="7315200" y="652552"/>
            <a:ext cx="1828800" cy="1828800"/>
          </a:xfrm>
          <a:blipFill>
            <a:blip r:embed="rId7"/>
            <a:stretch>
              <a:fillRect/>
            </a:stretch>
          </a:blipFill>
        </p:spPr>
        <p:txBody>
          <a:bodyPr anchor="ctr">
            <a:normAutofit/>
          </a:bodyPr>
          <a:lstStyle>
            <a:lvl1pPr marL="0" indent="0" algn="ctr">
              <a:buNone/>
              <a:defRPr sz="2800" baseline="0">
                <a:ln w="3175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 INSERT</a:t>
            </a:r>
            <a:br>
              <a:rPr lang="en-US" dirty="0"/>
            </a:br>
            <a:r>
              <a:rPr lang="en-US" dirty="0"/>
              <a:t> IMAGE</a:t>
            </a:r>
          </a:p>
        </p:txBody>
      </p:sp>
      <p:sp>
        <p:nvSpPr>
          <p:cNvPr id="25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138060"/>
            <a:ext cx="7772400" cy="522983"/>
          </a:xfrm>
        </p:spPr>
        <p:txBody>
          <a:bodyPr anchor="b">
            <a:normAutofit/>
          </a:bodyPr>
          <a:lstStyle>
            <a:lvl1pPr algn="l">
              <a:defRPr sz="3300" i="0">
                <a:solidFill>
                  <a:srgbClr val="6B1F73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2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730100"/>
            <a:ext cx="7772400" cy="956810"/>
          </a:xfrm>
        </p:spPr>
        <p:txBody>
          <a:bodyPr>
            <a:normAutofit/>
          </a:bodyPr>
          <a:lstStyle>
            <a:lvl1pPr marL="0" indent="0" algn="l">
              <a:buNone/>
              <a:defRPr sz="2100" b="1" i="1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Subhead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58B1C9B-6FB7-5C45-8CDC-E3ED2B72F256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3960" y="4131398"/>
            <a:ext cx="1221339" cy="681678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0BD764F4-5BAE-324B-80B5-FDAEFED99D34}"/>
              </a:ext>
            </a:extLst>
          </p:cNvPr>
          <p:cNvSpPr txBox="1"/>
          <p:nvPr userDrawn="1"/>
        </p:nvSpPr>
        <p:spPr>
          <a:xfrm>
            <a:off x="685392" y="4654044"/>
            <a:ext cx="66236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err="1">
                <a:solidFill>
                  <a:srgbClr val="0066A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ieee.org</a:t>
            </a:r>
            <a:endParaRPr lang="en-US" sz="1100" b="1" dirty="0">
              <a:solidFill>
                <a:srgbClr val="0066A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BD33F1CD-B93A-0448-89FC-6E84E749D488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-7434" y="-7434"/>
            <a:ext cx="9162288" cy="51270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B7A8A56A-C86C-A240-881E-BD6A4C13C3ED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 rot="10800000">
            <a:off x="-7434" y="4638232"/>
            <a:ext cx="9162288" cy="51270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 Slide Opt 2 - Fix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picture containing electronics&#10;&#10;Description automatically generated">
            <a:extLst>
              <a:ext uri="{FF2B5EF4-FFF2-40B4-BE49-F238E27FC236}">
                <a16:creationId xmlns:a16="http://schemas.microsoft.com/office/drawing/2014/main" id="{6B7210F6-B1B6-2142-8207-B8338059C4C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54854" cy="51435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12FE039-B157-2148-8097-E873F777A65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7434" y="-7434"/>
            <a:ext cx="9162288" cy="51270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18DACC0-33EE-234A-8AC6-A9E9715CB92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0800000">
            <a:off x="-7434" y="4638232"/>
            <a:ext cx="9162288" cy="5127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2447123"/>
            <a:ext cx="7886700" cy="620819"/>
          </a:xfrm>
        </p:spPr>
        <p:txBody>
          <a:bodyPr anchor="b">
            <a:normAutofit/>
          </a:bodyPr>
          <a:lstStyle>
            <a:lvl1pPr>
              <a:defRPr sz="3300" i="0" baseline="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3088183"/>
            <a:ext cx="7886700" cy="504338"/>
          </a:xfrm>
        </p:spPr>
        <p:txBody>
          <a:bodyPr>
            <a:normAutofit/>
          </a:bodyPr>
          <a:lstStyle>
            <a:lvl1pPr marL="0" indent="0">
              <a:buNone/>
              <a:defRPr sz="2100" b="1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rgbClr val="0066A1"/>
                </a:solidFill>
              </a:defRPr>
            </a:lvl1pPr>
          </a:lstStyle>
          <a:p>
            <a:fld id="{3DD97BEB-BAEF-0344-9D5C-EC73E478698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4B4CB9E-60DF-3748-9391-48F5E0164A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9694" y="4502874"/>
            <a:ext cx="851311" cy="248583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F28F7240-542E-E14E-B105-DD9957779C0A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rcRect/>
          <a:stretch/>
        </p:blipFill>
        <p:spPr>
          <a:xfrm>
            <a:off x="6772123" y="891468"/>
            <a:ext cx="1151164" cy="1151164"/>
          </a:xfrm>
          <a:prstGeom prst="ellipse">
            <a:avLst/>
          </a:prstGeom>
          <a:ln w="19050">
            <a:solidFill>
              <a:schemeClr val="bg1"/>
            </a:solidFill>
          </a:ln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9F688BAC-4973-5A42-9901-27588A73DB71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rcRect/>
          <a:stretch/>
        </p:blipFill>
        <p:spPr>
          <a:xfrm>
            <a:off x="7966177" y="454131"/>
            <a:ext cx="749808" cy="749808"/>
          </a:xfrm>
          <a:prstGeom prst="ellipse">
            <a:avLst/>
          </a:prstGeom>
          <a:ln w="19050">
            <a:solidFill>
              <a:schemeClr val="bg1"/>
            </a:solidFill>
          </a:ln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3F934D9D-F3DB-9D42-88D0-0DF5187277B8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rcRect/>
          <a:stretch/>
        </p:blipFill>
        <p:spPr>
          <a:xfrm>
            <a:off x="7572952" y="2174020"/>
            <a:ext cx="1724396" cy="1724396"/>
          </a:xfrm>
          <a:prstGeom prst="ellipse">
            <a:avLst/>
          </a:prstGeom>
          <a:ln w="19050">
            <a:solidFill>
              <a:schemeClr val="bg1"/>
            </a:solidFill>
          </a:ln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DB24A2CA-3767-394F-80C8-B17C68C46AAF}"/>
              </a:ext>
            </a:extLst>
          </p:cNvPr>
          <p:cNvSpPr txBox="1"/>
          <p:nvPr userDrawn="1"/>
        </p:nvSpPr>
        <p:spPr>
          <a:xfrm>
            <a:off x="617449" y="4654043"/>
            <a:ext cx="66236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err="1">
                <a:solidFill>
                  <a:srgbClr val="0066A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ieee.org</a:t>
            </a:r>
            <a:endParaRPr lang="en-US" sz="1100" b="1" dirty="0">
              <a:solidFill>
                <a:srgbClr val="0066A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8B8FBFC-8382-4E4F-9A24-D2782D5F80A4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rcRect/>
          <a:stretch/>
        </p:blipFill>
        <p:spPr>
          <a:xfrm>
            <a:off x="-476314" y="-461844"/>
            <a:ext cx="2706624" cy="2706624"/>
          </a:xfrm>
          <a:prstGeom prst="ellipse">
            <a:avLst/>
          </a:prstGeom>
          <a:ln w="1905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142493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 Slide Opt 2 - Edi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A picture containing electronics&#10;&#10;Description automatically generated">
            <a:extLst>
              <a:ext uri="{FF2B5EF4-FFF2-40B4-BE49-F238E27FC236}">
                <a16:creationId xmlns:a16="http://schemas.microsoft.com/office/drawing/2014/main" id="{5D699C38-E1C5-524C-A15C-88A93206852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54854" cy="51435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78E9EC3-13A6-BC44-82C6-4D86896BBFD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7434" y="-7434"/>
            <a:ext cx="9162288" cy="51270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A88C11A1-B22C-F240-BD03-E44E3396A24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0800000">
            <a:off x="-7434" y="4638232"/>
            <a:ext cx="9162288" cy="5127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2447123"/>
            <a:ext cx="7886700" cy="620819"/>
          </a:xfrm>
        </p:spPr>
        <p:txBody>
          <a:bodyPr anchor="b">
            <a:normAutofit/>
          </a:bodyPr>
          <a:lstStyle>
            <a:lvl1pPr>
              <a:defRPr sz="3300" i="0" baseline="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3088183"/>
            <a:ext cx="7886700" cy="504338"/>
          </a:xfrm>
        </p:spPr>
        <p:txBody>
          <a:bodyPr>
            <a:normAutofit/>
          </a:bodyPr>
          <a:lstStyle>
            <a:lvl1pPr marL="0" indent="0">
              <a:buNone/>
              <a:defRPr sz="2100" b="1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rgbClr val="0066A1"/>
                </a:solidFill>
              </a:defRPr>
            </a:lvl1pPr>
          </a:lstStyle>
          <a:p>
            <a:fld id="{3DD97BEB-BAEF-0344-9D5C-EC73E478698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4B4CB9E-60DF-3748-9391-48F5E0164A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9694" y="4502874"/>
            <a:ext cx="851311" cy="248583"/>
          </a:xfrm>
          <a:prstGeom prst="rect">
            <a:avLst/>
          </a:prstGeom>
        </p:spPr>
      </p:pic>
      <p:sp>
        <p:nvSpPr>
          <p:cNvPr id="20" name="Picture Placeholder 49">
            <a:extLst>
              <a:ext uri="{FF2B5EF4-FFF2-40B4-BE49-F238E27FC236}">
                <a16:creationId xmlns:a16="http://schemas.microsoft.com/office/drawing/2014/main" id="{A0E0C358-90C6-5849-B09F-C6E02A42F7DC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772182" y="891468"/>
            <a:ext cx="1151163" cy="1151163"/>
          </a:xfrm>
          <a:prstGeom prst="ellipse">
            <a:avLst/>
          </a:prstGeom>
          <a:blipFill>
            <a:blip r:embed="rId5"/>
            <a:stretch>
              <a:fillRect/>
            </a:stretch>
          </a:blipFill>
          <a:ln w="19050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Tx/>
              <a:buFont typeface="LucidaGrande" charset="0"/>
              <a:buNone/>
              <a:tabLst/>
              <a:defRPr sz="1600" baseline="0">
                <a:ln w="3175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 INSERT</a:t>
            </a:r>
            <a:br>
              <a:rPr lang="en-US" dirty="0"/>
            </a:br>
            <a:r>
              <a:rPr lang="en-US" dirty="0"/>
              <a:t> IMAGE </a:t>
            </a:r>
          </a:p>
        </p:txBody>
      </p:sp>
      <p:sp>
        <p:nvSpPr>
          <p:cNvPr id="21" name="Picture Placeholder 49">
            <a:extLst>
              <a:ext uri="{FF2B5EF4-FFF2-40B4-BE49-F238E27FC236}">
                <a16:creationId xmlns:a16="http://schemas.microsoft.com/office/drawing/2014/main" id="{A9EAC87C-C44A-874E-B19C-2A724B078428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7966191" y="454131"/>
            <a:ext cx="753517" cy="753517"/>
          </a:xfrm>
          <a:prstGeom prst="ellipse">
            <a:avLst/>
          </a:prstGeom>
          <a:blipFill>
            <a:blip r:embed="rId6"/>
            <a:stretch>
              <a:fillRect/>
            </a:stretch>
          </a:blipFill>
          <a:ln w="19050">
            <a:solidFill>
              <a:schemeClr val="bg1"/>
            </a:solidFill>
          </a:ln>
        </p:spPr>
        <p:txBody>
          <a:bodyPr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Tx/>
              <a:buFont typeface="LucidaGrande" charset="0"/>
              <a:buNone/>
              <a:tabLst/>
              <a:defRPr sz="900" baseline="0">
                <a:ln w="3175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 INSERT</a:t>
            </a:r>
            <a:br>
              <a:rPr lang="en-US" dirty="0"/>
            </a:br>
            <a:r>
              <a:rPr lang="en-US" dirty="0"/>
              <a:t>IMAGE </a:t>
            </a:r>
          </a:p>
        </p:txBody>
      </p:sp>
      <p:sp>
        <p:nvSpPr>
          <p:cNvPr id="22" name="Picture Placeholder 49">
            <a:extLst>
              <a:ext uri="{FF2B5EF4-FFF2-40B4-BE49-F238E27FC236}">
                <a16:creationId xmlns:a16="http://schemas.microsoft.com/office/drawing/2014/main" id="{498C6841-CB91-0B4F-BDAD-34BCB663BB05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7572952" y="2177462"/>
            <a:ext cx="1720954" cy="1720954"/>
          </a:xfrm>
          <a:prstGeom prst="ellipse">
            <a:avLst/>
          </a:prstGeom>
          <a:blipFill>
            <a:blip r:embed="rId7"/>
            <a:stretch>
              <a:fillRect/>
            </a:stretch>
          </a:blipFill>
          <a:ln w="19050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Tx/>
              <a:buFont typeface="LucidaGrande" charset="0"/>
              <a:buNone/>
              <a:tabLst/>
              <a:defRPr sz="2400" baseline="0">
                <a:ln w="3175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 INSERT</a:t>
            </a:r>
            <a:br>
              <a:rPr lang="en-US" dirty="0"/>
            </a:br>
            <a:r>
              <a:rPr lang="en-US" dirty="0"/>
              <a:t> IMAGE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B861301-D528-D54E-9AF3-C5CCCC429BA7}"/>
              </a:ext>
            </a:extLst>
          </p:cNvPr>
          <p:cNvSpPr txBox="1"/>
          <p:nvPr userDrawn="1"/>
        </p:nvSpPr>
        <p:spPr>
          <a:xfrm>
            <a:off x="617449" y="4654043"/>
            <a:ext cx="66236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err="1">
                <a:solidFill>
                  <a:srgbClr val="0066A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ieee.org</a:t>
            </a:r>
            <a:endParaRPr lang="en-US" sz="1100" b="1" dirty="0">
              <a:solidFill>
                <a:srgbClr val="0066A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Picture Placeholder 49">
            <a:extLst>
              <a:ext uri="{FF2B5EF4-FFF2-40B4-BE49-F238E27FC236}">
                <a16:creationId xmlns:a16="http://schemas.microsoft.com/office/drawing/2014/main" id="{821BD880-A41A-004E-A1EC-F253F3489F81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-476351" y="-445272"/>
            <a:ext cx="2709874" cy="2709874"/>
          </a:xfrm>
          <a:prstGeom prst="ellipse">
            <a:avLst/>
          </a:prstGeom>
          <a:blipFill>
            <a:blip r:embed="rId8"/>
            <a:stretch>
              <a:fillRect/>
            </a:stretch>
          </a:blipFill>
          <a:ln w="19050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Tx/>
              <a:buFont typeface="LucidaGrande" charset="0"/>
              <a:buNone/>
              <a:tabLst/>
              <a:defRPr sz="2800" baseline="0">
                <a:ln w="3175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 INSERT</a:t>
            </a:r>
            <a:br>
              <a:rPr lang="en-US" dirty="0"/>
            </a:br>
            <a:r>
              <a:rPr lang="en-US" dirty="0"/>
              <a:t> IMAGE </a:t>
            </a:r>
          </a:p>
        </p:txBody>
      </p:sp>
    </p:spTree>
    <p:extLst>
      <p:ext uri="{BB962C8B-B14F-4D97-AF65-F5344CB8AC3E}">
        <p14:creationId xmlns:p14="http://schemas.microsoft.com/office/powerpoint/2010/main" val="839354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Title Slide Op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picture containing mosquito net&#10;&#10;Description automatically generated">
            <a:extLst>
              <a:ext uri="{FF2B5EF4-FFF2-40B4-BE49-F238E27FC236}">
                <a16:creationId xmlns:a16="http://schemas.microsoft.com/office/drawing/2014/main" id="{3E7A7828-C02E-184B-877A-46E31A2A755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2447123"/>
            <a:ext cx="7886700" cy="620819"/>
          </a:xfrm>
        </p:spPr>
        <p:txBody>
          <a:bodyPr anchor="b">
            <a:normAutofit/>
          </a:bodyPr>
          <a:lstStyle>
            <a:lvl1pPr>
              <a:defRPr sz="3300" i="0"/>
            </a:lvl1pPr>
          </a:lstStyle>
          <a:p>
            <a:r>
              <a:rPr lang="en-US" dirty="0"/>
              <a:t>Divider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3088183"/>
            <a:ext cx="7886700" cy="504338"/>
          </a:xfrm>
        </p:spPr>
        <p:txBody>
          <a:bodyPr>
            <a:normAutofit/>
          </a:bodyPr>
          <a:lstStyle>
            <a:lvl1pPr marL="0" indent="0">
              <a:buNone/>
              <a:defRPr sz="2100" b="1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0066A1"/>
                </a:solidFill>
              </a:defRPr>
            </a:lvl1pPr>
          </a:lstStyle>
          <a:p>
            <a:fld id="{3DD97BEB-BAEF-0344-9D5C-EC73E478698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3EFBEB6-2594-7243-9F6F-C775E747D27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9694" y="4502874"/>
            <a:ext cx="851311" cy="24858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3B26FE1-5A22-FF48-98B1-348F27A5BCD3}"/>
              </a:ext>
            </a:extLst>
          </p:cNvPr>
          <p:cNvSpPr txBox="1"/>
          <p:nvPr userDrawn="1"/>
        </p:nvSpPr>
        <p:spPr>
          <a:xfrm>
            <a:off x="617449" y="4654043"/>
            <a:ext cx="66236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err="1">
                <a:solidFill>
                  <a:srgbClr val="0066A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ieee.org</a:t>
            </a:r>
            <a:endParaRPr lang="en-US" sz="1100" b="1" dirty="0">
              <a:solidFill>
                <a:srgbClr val="0066A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E490D454-0064-2A48-AA50-D3BB5DD55CC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7434" y="-7434"/>
            <a:ext cx="9162288" cy="51270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681437A-C627-064C-BEBA-3B564A09772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 rot="10800000">
            <a:off x="-7434" y="4638232"/>
            <a:ext cx="9162288" cy="512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47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Title Slide Op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icture containing electronics&#10;&#10;Description automatically generated">
            <a:extLst>
              <a:ext uri="{FF2B5EF4-FFF2-40B4-BE49-F238E27FC236}">
                <a16:creationId xmlns:a16="http://schemas.microsoft.com/office/drawing/2014/main" id="{D4F627BD-75D6-694D-8B3F-C7AF42CB6DA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54854" cy="51435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F630F9B-9CDB-BE42-8BF2-33C51B93412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7434" y="-7434"/>
            <a:ext cx="9162288" cy="51270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7A6F575-1415-DE4B-979D-B396CEF72DA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0800000">
            <a:off x="-7434" y="4638232"/>
            <a:ext cx="9162288" cy="5127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2447123"/>
            <a:ext cx="7886700" cy="620819"/>
          </a:xfrm>
        </p:spPr>
        <p:txBody>
          <a:bodyPr anchor="b">
            <a:normAutofit/>
          </a:bodyPr>
          <a:lstStyle>
            <a:lvl1pPr>
              <a:defRPr sz="3300" i="0"/>
            </a:lvl1pPr>
          </a:lstStyle>
          <a:p>
            <a:r>
              <a:rPr lang="en-US" dirty="0"/>
              <a:t>Divider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3088183"/>
            <a:ext cx="7886700" cy="504338"/>
          </a:xfrm>
        </p:spPr>
        <p:txBody>
          <a:bodyPr>
            <a:normAutofit/>
          </a:bodyPr>
          <a:lstStyle>
            <a:lvl1pPr marL="0" indent="0">
              <a:buNone/>
              <a:defRPr sz="2100" b="1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97BEB-BAEF-0344-9D5C-EC73E478698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ADE7962-DE4A-1F44-B31F-A9B2F28DD88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9694" y="4502874"/>
            <a:ext cx="851311" cy="24858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69A00B9-4FF1-E648-A2F0-A928260AB604}"/>
              </a:ext>
            </a:extLst>
          </p:cNvPr>
          <p:cNvSpPr txBox="1"/>
          <p:nvPr userDrawn="1"/>
        </p:nvSpPr>
        <p:spPr>
          <a:xfrm>
            <a:off x="617449" y="4654043"/>
            <a:ext cx="66236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err="1">
                <a:solidFill>
                  <a:srgbClr val="0066A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ieee.org</a:t>
            </a:r>
            <a:endParaRPr lang="en-US" sz="1100" b="1" dirty="0">
              <a:solidFill>
                <a:srgbClr val="0066A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176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Topic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28650" y="1369219"/>
            <a:ext cx="7886700" cy="29575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3DD97BEB-BAEF-0344-9D5C-EC73E47869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628650" y="829648"/>
            <a:ext cx="7886700" cy="267632"/>
          </a:xfrm>
        </p:spPr>
        <p:txBody>
          <a:bodyPr>
            <a:normAutofit/>
          </a:bodyPr>
          <a:lstStyle>
            <a:lvl1pPr marL="0" indent="0">
              <a:buNone/>
              <a:defRPr sz="1800" b="1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</p:spTree>
    <p:extLst>
      <p:ext uri="{BB962C8B-B14F-4D97-AF65-F5344CB8AC3E}">
        <p14:creationId xmlns:p14="http://schemas.microsoft.com/office/powerpoint/2010/main" val="1385341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Topic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628650" y="1369219"/>
            <a:ext cx="3886200" cy="28444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4629150" y="1369219"/>
            <a:ext cx="3886200" cy="28444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DD97BEB-BAEF-0344-9D5C-EC73E47869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628650" y="829648"/>
            <a:ext cx="7886700" cy="267632"/>
          </a:xfrm>
        </p:spPr>
        <p:txBody>
          <a:bodyPr>
            <a:normAutofit/>
          </a:bodyPr>
          <a:lstStyle>
            <a:lvl1pPr marL="0" indent="0">
              <a:buNone/>
              <a:defRPr sz="1800" b="1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</p:spTree>
    <p:extLst>
      <p:ext uri="{BB962C8B-B14F-4D97-AF65-F5344CB8AC3E}">
        <p14:creationId xmlns:p14="http://schemas.microsoft.com/office/powerpoint/2010/main" val="1735858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Topic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29150" y="1369219"/>
            <a:ext cx="3886200" cy="2844563"/>
          </a:xfrm>
        </p:spPr>
        <p:txBody>
          <a:bodyPr/>
          <a:lstStyle>
            <a:lvl1pPr marL="0" indent="0">
              <a:buNone/>
              <a:defRPr sz="900" i="1"/>
            </a:lvl1pPr>
          </a:lstStyle>
          <a:p>
            <a:pPr lvl="0"/>
            <a:r>
              <a:rPr lang="en-US" dirty="0"/>
              <a:t>Insert Object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628650" y="1369219"/>
            <a:ext cx="3886200" cy="28444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3DD97BEB-BAEF-0344-9D5C-EC73E47869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628650" y="829648"/>
            <a:ext cx="7886700" cy="267632"/>
          </a:xfrm>
        </p:spPr>
        <p:txBody>
          <a:bodyPr>
            <a:noAutofit/>
          </a:bodyPr>
          <a:lstStyle>
            <a:lvl1pPr marL="0" indent="0">
              <a:buNone/>
              <a:defRPr sz="1800" b="1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</p:spTree>
    <p:extLst>
      <p:ext uri="{BB962C8B-B14F-4D97-AF65-F5344CB8AC3E}">
        <p14:creationId xmlns:p14="http://schemas.microsoft.com/office/powerpoint/2010/main" val="407120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417136"/>
            <a:ext cx="7886700" cy="41500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/>
              <a:t>Topic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0716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4"/>
          </p:nvPr>
        </p:nvSpPr>
        <p:spPr>
          <a:xfrm>
            <a:off x="282290" y="4654044"/>
            <a:ext cx="48665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0066A1"/>
                </a:solidFill>
              </a:defRPr>
            </a:lvl1pPr>
          </a:lstStyle>
          <a:p>
            <a:fld id="{3DD97BEB-BAEF-0344-9D5C-EC73E478698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9694" y="4502874"/>
            <a:ext cx="851311" cy="24858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147CBDB-8420-AD47-852E-F65FB19D69D1}"/>
              </a:ext>
            </a:extLst>
          </p:cNvPr>
          <p:cNvPicPr>
            <a:picLocks noChangeAspect="1"/>
          </p:cNvPicPr>
          <p:nvPr userDrawn="1"/>
        </p:nvPicPr>
        <p:blipFill>
          <a:blip r:embed="rId22"/>
          <a:stretch>
            <a:fillRect/>
          </a:stretch>
        </p:blipFill>
        <p:spPr>
          <a:xfrm>
            <a:off x="-7434" y="-7434"/>
            <a:ext cx="9162288" cy="51270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06DF1C0-0A00-5548-9466-D4F7C37C0E55}"/>
              </a:ext>
            </a:extLst>
          </p:cNvPr>
          <p:cNvPicPr>
            <a:picLocks noChangeAspect="1"/>
          </p:cNvPicPr>
          <p:nvPr userDrawn="1"/>
        </p:nvPicPr>
        <p:blipFill>
          <a:blip r:embed="rId22"/>
          <a:stretch>
            <a:fillRect/>
          </a:stretch>
        </p:blipFill>
        <p:spPr>
          <a:xfrm rot="10800000">
            <a:off x="-7434" y="4638232"/>
            <a:ext cx="9162288" cy="512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95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86" r:id="rId2"/>
    <p:sldLayoutId id="2147483687" r:id="rId3"/>
    <p:sldLayoutId id="2147483684" r:id="rId4"/>
    <p:sldLayoutId id="2147483663" r:id="rId5"/>
    <p:sldLayoutId id="2147483673" r:id="rId6"/>
    <p:sldLayoutId id="2147483662" r:id="rId7"/>
    <p:sldLayoutId id="2147483675" r:id="rId8"/>
    <p:sldLayoutId id="2147483664" r:id="rId9"/>
    <p:sldLayoutId id="2147483674" r:id="rId10"/>
    <p:sldLayoutId id="2147483665" r:id="rId11"/>
    <p:sldLayoutId id="2147483676" r:id="rId12"/>
    <p:sldLayoutId id="2147483677" r:id="rId13"/>
    <p:sldLayoutId id="2147483678" r:id="rId14"/>
    <p:sldLayoutId id="2147483679" r:id="rId15"/>
    <p:sldLayoutId id="2147483667" r:id="rId16"/>
    <p:sldLayoutId id="2147483680" r:id="rId17"/>
    <p:sldLayoutId id="2147483682" r:id="rId18"/>
    <p:sldLayoutId id="2147483681" r:id="rId19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550" b="1" i="0" kern="1200">
          <a:solidFill>
            <a:srgbClr val="6B1F73"/>
          </a:solidFill>
          <a:latin typeface="Calibri" charset="0"/>
          <a:ea typeface="Calibri" charset="0"/>
          <a:cs typeface="Calibri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Clr>
          <a:srgbClr val="0066A1"/>
        </a:buClr>
        <a:buFont typeface="LucidaGrande" charset="0"/>
        <a:buChar char="▸"/>
        <a:defRPr sz="165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0066A1"/>
        </a:buClr>
        <a:buFont typeface="LucidaGrande" charset="0"/>
        <a:buChar char="-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0066A1"/>
        </a:buClr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0066A1"/>
        </a:buClr>
        <a:buFont typeface="Wingdings" charset="2"/>
        <a:buChar char="§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0066A1"/>
        </a:buClr>
        <a:buFont typeface="Courier New" charset="0"/>
        <a:buChar char="o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20D36F0-2F71-824D-BFE9-4238D87C3E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ABC2A90B-47F1-D64A-AFF8-34C9C270D3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3DD97BEB-BAEF-0344-9D5C-EC73E478698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086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4340334-707C-B14A-A74B-162468732ECF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3DD97BEB-BAEF-0344-9D5C-EC73E478698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AA91AF4-488C-894C-979F-CCEE916722D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54FAA9CF-9ADB-9F45-A2A6-EB6B7278EE6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D9B5E42-E8E6-674A-B3B9-363B61C49CF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344D7877-03E5-1E41-BA2F-5C2051729925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DBE13681-9EF4-FA45-9377-DEE51965315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94DDF39-C956-944B-BC50-03B12950AE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948A74CB-B2C2-A845-87B4-F38F6536FD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688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FA550-E08B-7E4F-8C41-54B4A4BBF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D16D76-7821-F445-95B3-903D181479F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40EA31-4C74-734E-8194-EB96A59B66C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3DD97BEB-BAEF-0344-9D5C-EC73E478698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025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ED505-E30A-834F-8356-4BBC57841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018302-4248-8446-AC8D-E352B68D64D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901C95-62FF-4A4B-975A-F8B827167E05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3DD97BEB-BAEF-0344-9D5C-EC73E478698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889E63DF-1EE0-BA4C-8063-FD6C275BAE0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4A2A0EB5-C667-7E45-A50C-946268E769B3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5EB5EF3E-6FCE-284A-AC7D-B267B53C02C4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85058A7-CCF2-0049-81A6-072251C1ADD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</p:spTree>
    <p:extLst>
      <p:ext uri="{BB962C8B-B14F-4D97-AF65-F5344CB8AC3E}">
        <p14:creationId xmlns:p14="http://schemas.microsoft.com/office/powerpoint/2010/main" val="3888752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23510-A603-E547-975A-B6891567A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8490F5-A330-C64F-B83F-4FB6B0DD0A2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B94A43-821E-7147-8014-F1E1AD70B83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3DD97BEB-BAEF-0344-9D5C-EC73E478698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123C68-7C0A-4942-AC23-90DB5F1E4BA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85000" lnSpcReduction="2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55051"/>
      </p:ext>
    </p:extLst>
  </p:cSld>
  <p:clrMapOvr>
    <a:masterClrMapping/>
  </p:clrMapOvr>
</p:sld>
</file>

<file path=ppt/theme/theme1.xml><?xml version="1.0" encoding="utf-8"?>
<a:theme xmlns:a="http://schemas.openxmlformats.org/drawingml/2006/main" name="Theme 1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6-DCI-113_Branded_PPT_Template_B_Final_FullScreen" id="{42F2A728-38A7-F741-8697-F23A46403293}" vid="{291ADA43-C1E7-0449-827C-A2959B3E2CF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16-DCI-113_Branded_PPT_Template_B_Final_FullScreen</Template>
  <TotalTime>445</TotalTime>
  <Words>5</Words>
  <Application>Microsoft Macintosh PowerPoint</Application>
  <PresentationFormat>On-screen Show (16:9)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Courier New</vt:lpstr>
      <vt:lpstr>LucidaGrande</vt:lpstr>
      <vt:lpstr>Wingdings</vt:lpstr>
      <vt:lpstr>Theme 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Brad Leszczynski</cp:lastModifiedBy>
  <cp:revision>32</cp:revision>
  <dcterms:created xsi:type="dcterms:W3CDTF">2016-10-24T19:40:55Z</dcterms:created>
  <dcterms:modified xsi:type="dcterms:W3CDTF">2021-10-28T19:17:13Z</dcterms:modified>
</cp:coreProperties>
</file>